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9" r:id="rId12"/>
    <p:sldId id="270" r:id="rId13"/>
    <p:sldId id="262" r:id="rId14"/>
    <p:sldId id="271" r:id="rId15"/>
    <p:sldId id="267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90D478-2D7E-4615-B039-3C25573A6AF0}" v="1" dt="2023-01-17T12:19:49.8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5890D478-2D7E-4615-B039-3C25573A6AF0}"/>
    <pc:docChg chg="custSel addSld delSld modSld sldOrd">
      <pc:chgData name="Fluitsma, D.W.P.M. (Daniel)" userId="aab17d33-b89b-4526-b7c1-165dab8f619f" providerId="ADAL" clId="{5890D478-2D7E-4615-B039-3C25573A6AF0}" dt="2023-01-17T12:48:49.264" v="8665" actId="20577"/>
      <pc:docMkLst>
        <pc:docMk/>
      </pc:docMkLst>
      <pc:sldChg chg="modSp mod">
        <pc:chgData name="Fluitsma, D.W.P.M. (Daniel)" userId="aab17d33-b89b-4526-b7c1-165dab8f619f" providerId="ADAL" clId="{5890D478-2D7E-4615-B039-3C25573A6AF0}" dt="2023-01-17T09:55:38.167" v="2635" actId="20577"/>
        <pc:sldMkLst>
          <pc:docMk/>
          <pc:sldMk cId="3952362816" sldId="256"/>
        </pc:sldMkLst>
        <pc:spChg chg="mod">
          <ac:chgData name="Fluitsma, D.W.P.M. (Daniel)" userId="aab17d33-b89b-4526-b7c1-165dab8f619f" providerId="ADAL" clId="{5890D478-2D7E-4615-B039-3C25573A6AF0}" dt="2023-01-17T09:55:38.167" v="2635" actId="20577"/>
          <ac:spMkLst>
            <pc:docMk/>
            <pc:sldMk cId="3952362816" sldId="256"/>
            <ac:spMk id="5" creationId="{916B60F4-F667-64D7-7CBA-E7C088D0F7AF}"/>
          </ac:spMkLst>
        </pc:spChg>
      </pc:sldChg>
      <pc:sldChg chg="modSp mod">
        <pc:chgData name="Fluitsma, D.W.P.M. (Daniel)" userId="aab17d33-b89b-4526-b7c1-165dab8f619f" providerId="ADAL" clId="{5890D478-2D7E-4615-B039-3C25573A6AF0}" dt="2023-01-17T12:27:17.245" v="8641" actId="113"/>
        <pc:sldMkLst>
          <pc:docMk/>
          <pc:sldMk cId="3869310969" sldId="258"/>
        </pc:sldMkLst>
        <pc:spChg chg="mod">
          <ac:chgData name="Fluitsma, D.W.P.M. (Daniel)" userId="aab17d33-b89b-4526-b7c1-165dab8f619f" providerId="ADAL" clId="{5890D478-2D7E-4615-B039-3C25573A6AF0}" dt="2023-01-17T09:45:00.900" v="684" actId="20577"/>
          <ac:spMkLst>
            <pc:docMk/>
            <pc:sldMk cId="3869310969" sldId="258"/>
            <ac:spMk id="2" creationId="{D0456ED5-75D5-3AED-876A-4411E3AA41CB}"/>
          </ac:spMkLst>
        </pc:spChg>
        <pc:spChg chg="mod">
          <ac:chgData name="Fluitsma, D.W.P.M. (Daniel)" userId="aab17d33-b89b-4526-b7c1-165dab8f619f" providerId="ADAL" clId="{5890D478-2D7E-4615-B039-3C25573A6AF0}" dt="2023-01-17T12:27:17.245" v="8641" actId="113"/>
          <ac:spMkLst>
            <pc:docMk/>
            <pc:sldMk cId="3869310969" sldId="258"/>
            <ac:spMk id="3" creationId="{AFA7F5DE-6293-226E-3F7C-6BBBB840550B}"/>
          </ac:spMkLst>
        </pc:spChg>
      </pc:sldChg>
      <pc:sldChg chg="modSp mod">
        <pc:chgData name="Fluitsma, D.W.P.M. (Daniel)" userId="aab17d33-b89b-4526-b7c1-165dab8f619f" providerId="ADAL" clId="{5890D478-2D7E-4615-B039-3C25573A6AF0}" dt="2023-01-17T12:27:38.700" v="8647" actId="313"/>
        <pc:sldMkLst>
          <pc:docMk/>
          <pc:sldMk cId="2503803969" sldId="259"/>
        </pc:sldMkLst>
        <pc:spChg chg="mod">
          <ac:chgData name="Fluitsma, D.W.P.M. (Daniel)" userId="aab17d33-b89b-4526-b7c1-165dab8f619f" providerId="ADAL" clId="{5890D478-2D7E-4615-B039-3C25573A6AF0}" dt="2023-01-17T09:49:40.137" v="1600" actId="20577"/>
          <ac:spMkLst>
            <pc:docMk/>
            <pc:sldMk cId="2503803969" sldId="259"/>
            <ac:spMk id="2" creationId="{AF6F9BDA-F3CC-B186-1D97-C611370F8DD8}"/>
          </ac:spMkLst>
        </pc:spChg>
        <pc:spChg chg="mod">
          <ac:chgData name="Fluitsma, D.W.P.M. (Daniel)" userId="aab17d33-b89b-4526-b7c1-165dab8f619f" providerId="ADAL" clId="{5890D478-2D7E-4615-B039-3C25573A6AF0}" dt="2023-01-17T12:27:38.700" v="8647" actId="313"/>
          <ac:spMkLst>
            <pc:docMk/>
            <pc:sldMk cId="2503803969" sldId="259"/>
            <ac:spMk id="3" creationId="{50E7C4D4-0B9C-D73A-106A-20AF84A35E84}"/>
          </ac:spMkLst>
        </pc:spChg>
      </pc:sldChg>
      <pc:sldChg chg="modSp mod">
        <pc:chgData name="Fluitsma, D.W.P.M. (Daniel)" userId="aab17d33-b89b-4526-b7c1-165dab8f619f" providerId="ADAL" clId="{5890D478-2D7E-4615-B039-3C25573A6AF0}" dt="2023-01-17T12:40:27.416" v="8664" actId="20577"/>
        <pc:sldMkLst>
          <pc:docMk/>
          <pc:sldMk cId="2992788199" sldId="260"/>
        </pc:sldMkLst>
        <pc:spChg chg="mod">
          <ac:chgData name="Fluitsma, D.W.P.M. (Daniel)" userId="aab17d33-b89b-4526-b7c1-165dab8f619f" providerId="ADAL" clId="{5890D478-2D7E-4615-B039-3C25573A6AF0}" dt="2023-01-17T09:52:04.609" v="2102" actId="20577"/>
          <ac:spMkLst>
            <pc:docMk/>
            <pc:sldMk cId="2992788199" sldId="260"/>
            <ac:spMk id="2" creationId="{7D69A25E-53F3-5FF0-9429-A63678530E7B}"/>
          </ac:spMkLst>
        </pc:spChg>
        <pc:spChg chg="mod">
          <ac:chgData name="Fluitsma, D.W.P.M. (Daniel)" userId="aab17d33-b89b-4526-b7c1-165dab8f619f" providerId="ADAL" clId="{5890D478-2D7E-4615-B039-3C25573A6AF0}" dt="2023-01-17T12:40:27.416" v="8664" actId="20577"/>
          <ac:spMkLst>
            <pc:docMk/>
            <pc:sldMk cId="2992788199" sldId="260"/>
            <ac:spMk id="3" creationId="{00FB635C-2F8C-FE3E-ABE2-DA44A5ACB270}"/>
          </ac:spMkLst>
        </pc:spChg>
      </pc:sldChg>
      <pc:sldChg chg="modSp mod">
        <pc:chgData name="Fluitsma, D.W.P.M. (Daniel)" userId="aab17d33-b89b-4526-b7c1-165dab8f619f" providerId="ADAL" clId="{5890D478-2D7E-4615-B039-3C25573A6AF0}" dt="2023-01-17T12:28:24.722" v="8661" actId="113"/>
        <pc:sldMkLst>
          <pc:docMk/>
          <pc:sldMk cId="2191269371" sldId="261"/>
        </pc:sldMkLst>
        <pc:spChg chg="mod">
          <ac:chgData name="Fluitsma, D.W.P.M. (Daniel)" userId="aab17d33-b89b-4526-b7c1-165dab8f619f" providerId="ADAL" clId="{5890D478-2D7E-4615-B039-3C25573A6AF0}" dt="2023-01-17T09:55:52.497" v="2681" actId="20577"/>
          <ac:spMkLst>
            <pc:docMk/>
            <pc:sldMk cId="2191269371" sldId="261"/>
            <ac:spMk id="2" creationId="{73AA5ED2-FC8F-283C-75F3-C4CA477A84D8}"/>
          </ac:spMkLst>
        </pc:spChg>
        <pc:spChg chg="mod">
          <ac:chgData name="Fluitsma, D.W.P.M. (Daniel)" userId="aab17d33-b89b-4526-b7c1-165dab8f619f" providerId="ADAL" clId="{5890D478-2D7E-4615-B039-3C25573A6AF0}" dt="2023-01-17T12:28:24.722" v="8661" actId="113"/>
          <ac:spMkLst>
            <pc:docMk/>
            <pc:sldMk cId="2191269371" sldId="261"/>
            <ac:spMk id="3" creationId="{F638D2B5-F295-49B5-2004-6CDE47974174}"/>
          </ac:spMkLst>
        </pc:spChg>
      </pc:sldChg>
      <pc:sldChg chg="modSp new mod">
        <pc:chgData name="Fluitsma, D.W.P.M. (Daniel)" userId="aab17d33-b89b-4526-b7c1-165dab8f619f" providerId="ADAL" clId="{5890D478-2D7E-4615-B039-3C25573A6AF0}" dt="2023-01-17T12:19:01.659" v="7196" actId="20577"/>
        <pc:sldMkLst>
          <pc:docMk/>
          <pc:sldMk cId="3583865984" sldId="262"/>
        </pc:sldMkLst>
        <pc:spChg chg="mod">
          <ac:chgData name="Fluitsma, D.W.P.M. (Daniel)" userId="aab17d33-b89b-4526-b7c1-165dab8f619f" providerId="ADAL" clId="{5890D478-2D7E-4615-B039-3C25573A6AF0}" dt="2023-01-17T12:10:01.214" v="5657" actId="20577"/>
          <ac:spMkLst>
            <pc:docMk/>
            <pc:sldMk cId="3583865984" sldId="262"/>
            <ac:spMk id="2" creationId="{A263B4F8-A08D-3771-628A-DDDB2720CB68}"/>
          </ac:spMkLst>
        </pc:spChg>
        <pc:spChg chg="mod">
          <ac:chgData name="Fluitsma, D.W.P.M. (Daniel)" userId="aab17d33-b89b-4526-b7c1-165dab8f619f" providerId="ADAL" clId="{5890D478-2D7E-4615-B039-3C25573A6AF0}" dt="2023-01-17T12:19:01.659" v="7196" actId="20577"/>
          <ac:spMkLst>
            <pc:docMk/>
            <pc:sldMk cId="3583865984" sldId="262"/>
            <ac:spMk id="3" creationId="{C598E4DF-5D8C-9073-41EB-1E35E0B41F16}"/>
          </ac:spMkLst>
        </pc:spChg>
      </pc:sldChg>
      <pc:sldChg chg="modSp new mod ord">
        <pc:chgData name="Fluitsma, D.W.P.M. (Daniel)" userId="aab17d33-b89b-4526-b7c1-165dab8f619f" providerId="ADAL" clId="{5890D478-2D7E-4615-B039-3C25573A6AF0}" dt="2023-01-17T10:58:01.904" v="4023"/>
        <pc:sldMkLst>
          <pc:docMk/>
          <pc:sldMk cId="2444342958" sldId="263"/>
        </pc:sldMkLst>
        <pc:spChg chg="mod">
          <ac:chgData name="Fluitsma, D.W.P.M. (Daniel)" userId="aab17d33-b89b-4526-b7c1-165dab8f619f" providerId="ADAL" clId="{5890D478-2D7E-4615-B039-3C25573A6AF0}" dt="2023-01-17T10:51:06.565" v="3522" actId="20577"/>
          <ac:spMkLst>
            <pc:docMk/>
            <pc:sldMk cId="2444342958" sldId="263"/>
            <ac:spMk id="2" creationId="{C503531E-1394-F68C-67A8-35B94F025AA8}"/>
          </ac:spMkLst>
        </pc:spChg>
        <pc:spChg chg="mod">
          <ac:chgData name="Fluitsma, D.W.P.M. (Daniel)" userId="aab17d33-b89b-4526-b7c1-165dab8f619f" providerId="ADAL" clId="{5890D478-2D7E-4615-B039-3C25573A6AF0}" dt="2023-01-17T10:57:58.948" v="4021" actId="20577"/>
          <ac:spMkLst>
            <pc:docMk/>
            <pc:sldMk cId="2444342958" sldId="263"/>
            <ac:spMk id="3" creationId="{AEC60C30-772B-9916-9C09-62CAE7BC891A}"/>
          </ac:spMkLst>
        </pc:spChg>
      </pc:sldChg>
      <pc:sldChg chg="modSp new mod">
        <pc:chgData name="Fluitsma, D.W.P.M. (Daniel)" userId="aab17d33-b89b-4526-b7c1-165dab8f619f" providerId="ADAL" clId="{5890D478-2D7E-4615-B039-3C25573A6AF0}" dt="2023-01-17T10:59:42.249" v="4303" actId="20577"/>
        <pc:sldMkLst>
          <pc:docMk/>
          <pc:sldMk cId="590687656" sldId="264"/>
        </pc:sldMkLst>
        <pc:spChg chg="mod">
          <ac:chgData name="Fluitsma, D.W.P.M. (Daniel)" userId="aab17d33-b89b-4526-b7c1-165dab8f619f" providerId="ADAL" clId="{5890D478-2D7E-4615-B039-3C25573A6AF0}" dt="2023-01-17T10:58:27.870" v="4090" actId="20577"/>
          <ac:spMkLst>
            <pc:docMk/>
            <pc:sldMk cId="590687656" sldId="264"/>
            <ac:spMk id="2" creationId="{C4A7ADA1-F8AB-93AB-0B52-6241C5BFDE99}"/>
          </ac:spMkLst>
        </pc:spChg>
        <pc:spChg chg="mod">
          <ac:chgData name="Fluitsma, D.W.P.M. (Daniel)" userId="aab17d33-b89b-4526-b7c1-165dab8f619f" providerId="ADAL" clId="{5890D478-2D7E-4615-B039-3C25573A6AF0}" dt="2023-01-17T10:59:42.249" v="4303" actId="20577"/>
          <ac:spMkLst>
            <pc:docMk/>
            <pc:sldMk cId="590687656" sldId="264"/>
            <ac:spMk id="3" creationId="{A9892D1E-B663-29B0-C330-660AF5D49FF8}"/>
          </ac:spMkLst>
        </pc:spChg>
      </pc:sldChg>
      <pc:sldChg chg="modSp new mod">
        <pc:chgData name="Fluitsma, D.W.P.M. (Daniel)" userId="aab17d33-b89b-4526-b7c1-165dab8f619f" providerId="ADAL" clId="{5890D478-2D7E-4615-B039-3C25573A6AF0}" dt="2023-01-17T12:07:32.552" v="5225" actId="20577"/>
        <pc:sldMkLst>
          <pc:docMk/>
          <pc:sldMk cId="3710330391" sldId="265"/>
        </pc:sldMkLst>
        <pc:spChg chg="mod">
          <ac:chgData name="Fluitsma, D.W.P.M. (Daniel)" userId="aab17d33-b89b-4526-b7c1-165dab8f619f" providerId="ADAL" clId="{5890D478-2D7E-4615-B039-3C25573A6AF0}" dt="2023-01-17T10:59:50.349" v="4326" actId="20577"/>
          <ac:spMkLst>
            <pc:docMk/>
            <pc:sldMk cId="3710330391" sldId="265"/>
            <ac:spMk id="2" creationId="{286369BF-A560-3360-CE1C-DD412BD849CD}"/>
          </ac:spMkLst>
        </pc:spChg>
        <pc:spChg chg="mod">
          <ac:chgData name="Fluitsma, D.W.P.M. (Daniel)" userId="aab17d33-b89b-4526-b7c1-165dab8f619f" providerId="ADAL" clId="{5890D478-2D7E-4615-B039-3C25573A6AF0}" dt="2023-01-17T12:07:32.552" v="5225" actId="20577"/>
          <ac:spMkLst>
            <pc:docMk/>
            <pc:sldMk cId="3710330391" sldId="265"/>
            <ac:spMk id="3" creationId="{FDD3ECD3-9CB2-397B-9EAF-1206C120C793}"/>
          </ac:spMkLst>
        </pc:spChg>
      </pc:sldChg>
      <pc:sldChg chg="modSp new mod">
        <pc:chgData name="Fluitsma, D.W.P.M. (Daniel)" userId="aab17d33-b89b-4526-b7c1-165dab8f619f" providerId="ADAL" clId="{5890D478-2D7E-4615-B039-3C25573A6AF0}" dt="2023-01-17T12:28:40.371" v="8662" actId="113"/>
        <pc:sldMkLst>
          <pc:docMk/>
          <pc:sldMk cId="4000485963" sldId="266"/>
        </pc:sldMkLst>
        <pc:spChg chg="mod">
          <ac:chgData name="Fluitsma, D.W.P.M. (Daniel)" userId="aab17d33-b89b-4526-b7c1-165dab8f619f" providerId="ADAL" clId="{5890D478-2D7E-4615-B039-3C25573A6AF0}" dt="2023-01-17T12:07:40.694" v="5253" actId="20577"/>
          <ac:spMkLst>
            <pc:docMk/>
            <pc:sldMk cId="4000485963" sldId="266"/>
            <ac:spMk id="2" creationId="{F9EBFB12-309C-8374-CD9F-5E4FC0DB44A6}"/>
          </ac:spMkLst>
        </pc:spChg>
        <pc:spChg chg="mod">
          <ac:chgData name="Fluitsma, D.W.P.M. (Daniel)" userId="aab17d33-b89b-4526-b7c1-165dab8f619f" providerId="ADAL" clId="{5890D478-2D7E-4615-B039-3C25573A6AF0}" dt="2023-01-17T12:28:40.371" v="8662" actId="113"/>
          <ac:spMkLst>
            <pc:docMk/>
            <pc:sldMk cId="4000485963" sldId="266"/>
            <ac:spMk id="3" creationId="{8E3058A0-48B6-09E8-9ED1-95A85C46D85E}"/>
          </ac:spMkLst>
        </pc:spChg>
      </pc:sldChg>
      <pc:sldChg chg="modSp new mod">
        <pc:chgData name="Fluitsma, D.W.P.M. (Daniel)" userId="aab17d33-b89b-4526-b7c1-165dab8f619f" providerId="ADAL" clId="{5890D478-2D7E-4615-B039-3C25573A6AF0}" dt="2023-01-17T12:48:49.264" v="8665" actId="20577"/>
        <pc:sldMkLst>
          <pc:docMk/>
          <pc:sldMk cId="923387688" sldId="267"/>
        </pc:sldMkLst>
        <pc:spChg chg="mod">
          <ac:chgData name="Fluitsma, D.W.P.M. (Daniel)" userId="aab17d33-b89b-4526-b7c1-165dab8f619f" providerId="ADAL" clId="{5890D478-2D7E-4615-B039-3C25573A6AF0}" dt="2023-01-17T12:10:09.756" v="5674" actId="20577"/>
          <ac:spMkLst>
            <pc:docMk/>
            <pc:sldMk cId="923387688" sldId="267"/>
            <ac:spMk id="2" creationId="{9EA3B270-C532-D54F-4691-8CC144A2FA4F}"/>
          </ac:spMkLst>
        </pc:spChg>
        <pc:spChg chg="mod">
          <ac:chgData name="Fluitsma, D.W.P.M. (Daniel)" userId="aab17d33-b89b-4526-b7c1-165dab8f619f" providerId="ADAL" clId="{5890D478-2D7E-4615-B039-3C25573A6AF0}" dt="2023-01-17T12:48:49.264" v="8665" actId="20577"/>
          <ac:spMkLst>
            <pc:docMk/>
            <pc:sldMk cId="923387688" sldId="267"/>
            <ac:spMk id="3" creationId="{69D006EE-D0C4-1FC4-81A0-BE092948DC66}"/>
          </ac:spMkLst>
        </pc:spChg>
      </pc:sldChg>
      <pc:sldChg chg="new del">
        <pc:chgData name="Fluitsma, D.W.P.M. (Daniel)" userId="aab17d33-b89b-4526-b7c1-165dab8f619f" providerId="ADAL" clId="{5890D478-2D7E-4615-B039-3C25573A6AF0}" dt="2023-01-17T12:26:40.009" v="8635" actId="2696"/>
        <pc:sldMkLst>
          <pc:docMk/>
          <pc:sldMk cId="1862192476" sldId="268"/>
        </pc:sldMkLst>
      </pc:sldChg>
      <pc:sldChg chg="modSp new mod ord">
        <pc:chgData name="Fluitsma, D.W.P.M. (Daniel)" userId="aab17d33-b89b-4526-b7c1-165dab8f619f" providerId="ADAL" clId="{5890D478-2D7E-4615-B039-3C25573A6AF0}" dt="2023-01-17T12:12:46.380" v="6055" actId="20577"/>
        <pc:sldMkLst>
          <pc:docMk/>
          <pc:sldMk cId="3719142777" sldId="269"/>
        </pc:sldMkLst>
        <pc:spChg chg="mod">
          <ac:chgData name="Fluitsma, D.W.P.M. (Daniel)" userId="aab17d33-b89b-4526-b7c1-165dab8f619f" providerId="ADAL" clId="{5890D478-2D7E-4615-B039-3C25573A6AF0}" dt="2023-01-17T12:09:44.063" v="5614" actId="20577"/>
          <ac:spMkLst>
            <pc:docMk/>
            <pc:sldMk cId="3719142777" sldId="269"/>
            <ac:spMk id="2" creationId="{76649FFF-4359-752D-8554-BE80B8DD6044}"/>
          </ac:spMkLst>
        </pc:spChg>
        <pc:spChg chg="mod">
          <ac:chgData name="Fluitsma, D.W.P.M. (Daniel)" userId="aab17d33-b89b-4526-b7c1-165dab8f619f" providerId="ADAL" clId="{5890D478-2D7E-4615-B039-3C25573A6AF0}" dt="2023-01-17T12:12:46.380" v="6055" actId="20577"/>
          <ac:spMkLst>
            <pc:docMk/>
            <pc:sldMk cId="3719142777" sldId="269"/>
            <ac:spMk id="3" creationId="{A683C310-E31D-FCC5-24EC-FB57A0713A69}"/>
          </ac:spMkLst>
        </pc:spChg>
      </pc:sldChg>
      <pc:sldChg chg="modSp new mod">
        <pc:chgData name="Fluitsma, D.W.P.M. (Daniel)" userId="aab17d33-b89b-4526-b7c1-165dab8f619f" providerId="ADAL" clId="{5890D478-2D7E-4615-B039-3C25573A6AF0}" dt="2023-01-17T12:15:39.815" v="6633" actId="20577"/>
        <pc:sldMkLst>
          <pc:docMk/>
          <pc:sldMk cId="2429054610" sldId="270"/>
        </pc:sldMkLst>
        <pc:spChg chg="mod">
          <ac:chgData name="Fluitsma, D.W.P.M. (Daniel)" userId="aab17d33-b89b-4526-b7c1-165dab8f619f" providerId="ADAL" clId="{5890D478-2D7E-4615-B039-3C25573A6AF0}" dt="2023-01-17T12:13:03.797" v="6080" actId="20577"/>
          <ac:spMkLst>
            <pc:docMk/>
            <pc:sldMk cId="2429054610" sldId="270"/>
            <ac:spMk id="2" creationId="{F4856A33-A5B6-32DC-2F07-C7DF901FBFAA}"/>
          </ac:spMkLst>
        </pc:spChg>
        <pc:spChg chg="mod">
          <ac:chgData name="Fluitsma, D.W.P.M. (Daniel)" userId="aab17d33-b89b-4526-b7c1-165dab8f619f" providerId="ADAL" clId="{5890D478-2D7E-4615-B039-3C25573A6AF0}" dt="2023-01-17T12:15:39.815" v="6633" actId="20577"/>
          <ac:spMkLst>
            <pc:docMk/>
            <pc:sldMk cId="2429054610" sldId="270"/>
            <ac:spMk id="3" creationId="{84DBBEF1-FEB3-5638-72B8-64D540BBC937}"/>
          </ac:spMkLst>
        </pc:spChg>
      </pc:sldChg>
      <pc:sldChg chg="modSp new mod">
        <pc:chgData name="Fluitsma, D.W.P.M. (Daniel)" userId="aab17d33-b89b-4526-b7c1-165dab8f619f" providerId="ADAL" clId="{5890D478-2D7E-4615-B039-3C25573A6AF0}" dt="2023-01-17T12:22:10.703" v="7829" actId="20577"/>
        <pc:sldMkLst>
          <pc:docMk/>
          <pc:sldMk cId="2059174507" sldId="271"/>
        </pc:sldMkLst>
        <pc:spChg chg="mod">
          <ac:chgData name="Fluitsma, D.W.P.M. (Daniel)" userId="aab17d33-b89b-4526-b7c1-165dab8f619f" providerId="ADAL" clId="{5890D478-2D7E-4615-B039-3C25573A6AF0}" dt="2023-01-17T12:19:13.390" v="7227" actId="20577"/>
          <ac:spMkLst>
            <pc:docMk/>
            <pc:sldMk cId="2059174507" sldId="271"/>
            <ac:spMk id="2" creationId="{9A736FB4-D28A-135E-098E-657142C97F03}"/>
          </ac:spMkLst>
        </pc:spChg>
        <pc:spChg chg="mod">
          <ac:chgData name="Fluitsma, D.W.P.M. (Daniel)" userId="aab17d33-b89b-4526-b7c1-165dab8f619f" providerId="ADAL" clId="{5890D478-2D7E-4615-B039-3C25573A6AF0}" dt="2023-01-17T12:22:10.703" v="7829" actId="20577"/>
          <ac:spMkLst>
            <pc:docMk/>
            <pc:sldMk cId="2059174507" sldId="271"/>
            <ac:spMk id="3" creationId="{DE4674D3-01A5-EBB7-5243-BAAD3F0FE79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28A242-3E7C-2EE3-ADE6-1D1617774A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86D0C05-DB29-A508-4BEC-08A2FDCF6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B99128-2730-D0F2-A1CE-8A1F239ED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6E8C-58B0-4BF9-8D54-1551F4DA5A5F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09E43DE-583F-AD20-B95E-910727512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ADFDBDD-550A-6F81-E3F5-25E9ED108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6C6D-D4B4-4AED-B118-E853EF3CF4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89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A84641-50B9-B99F-1F3F-E1E091C83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739521F-1A95-1368-AC45-764112BDBA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CD0B0D2-4E22-93CD-FD6D-4280DB256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6E8C-58B0-4BF9-8D54-1551F4DA5A5F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8B5F371-3290-C272-89DC-EBF8B9044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F42C76-8312-1E23-16D7-D40DDED31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6C6D-D4B4-4AED-B118-E853EF3CF4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2761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8767ABE-2615-3EE9-79F8-8DD43BFE4C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7BC97E0-A126-A9B4-B74B-B58B390D6C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6A247F6-5E70-5536-4C10-45949BDC9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6E8C-58B0-4BF9-8D54-1551F4DA5A5F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62934D1-3588-3F06-8A8C-81748C2CB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B47BF2C-DF12-AF68-98CA-0CB52567F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6C6D-D4B4-4AED-B118-E853EF3CF4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0356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2CF74F-89F5-A19F-3A28-84EC6809C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1AC7DD-D8D5-2528-30EB-1A4009671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0C63009-9ADE-9E69-486C-B773CF8ED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6E8C-58B0-4BF9-8D54-1551F4DA5A5F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521FEEA-3D60-6C70-AFC3-D94977711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2AB9326-A081-DF09-43B3-A724FA814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6C6D-D4B4-4AED-B118-E853EF3CF4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8645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9CC0C5-F863-8676-59CB-2E552EF97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4691ECA-39D8-1DBE-B24B-171B3A056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FCBCB5F-8B08-932C-831F-A2CA3486F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6E8C-58B0-4BF9-8D54-1551F4DA5A5F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919585-D33C-98A0-9FA3-9213D629A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6618236-0486-1112-9203-E9CAAF295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6C6D-D4B4-4AED-B118-E853EF3CF4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399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661CD3-B530-1D26-A411-CB70B8F4D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87EE93-23A2-0472-35CB-5207D98646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A0AE855-4550-476F-7B4A-923A3AF163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CD3F9CC-9A66-0FCC-2059-9A905A288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6E8C-58B0-4BF9-8D54-1551F4DA5A5F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F99A910-7460-F3DD-CC73-4F58BF414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0B3D527-EA81-9343-2BF9-3DACF3A1C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6C6D-D4B4-4AED-B118-E853EF3CF4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93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D53A84-572F-6D6B-332B-B092932FD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58F9863-974D-B1A8-5849-897BB0E2EB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A793479-6635-782C-6AC5-4067B6E3FF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02C48E5-7A5E-5107-F8E2-DFEB937090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6A95412-10D8-E8B1-AFC1-A58F3A354D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2C1022D-4F79-7659-3377-7E49AFB41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6E8C-58B0-4BF9-8D54-1551F4DA5A5F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EE72BAB-8AC8-6C94-0244-A8D1E782A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99ADDE1-7EF6-2DBF-92C1-5213CBD53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6C6D-D4B4-4AED-B118-E853EF3CF4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9664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4ED7E6-5825-150B-A4C1-AB4B8280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87036-5A2C-B26B-1911-ED927E728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6E8C-58B0-4BF9-8D54-1551F4DA5A5F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C0B739-0012-9E71-05CD-B28E1DBC8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5A63B62-B5B3-8594-184B-18BBE780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6C6D-D4B4-4AED-B118-E853EF3CF4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1569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79FEDB8-88B9-8F6A-4B23-C231A2269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6E8C-58B0-4BF9-8D54-1551F4DA5A5F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FCDDC72-2A7C-646D-DBAF-7D5A8FA0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0A3ADFE-7D5B-CFAC-BBA7-B1977FE7C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6C6D-D4B4-4AED-B118-E853EF3CF4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7570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AB5A19-47E9-76CF-11A3-1883908D4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851E4E-B0C3-F680-1B72-5BDBE242E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119BC76-77BA-F2A9-7034-4BC8DD6E7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1B29433-A71D-4B1E-2893-7108F96A8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6E8C-58B0-4BF9-8D54-1551F4DA5A5F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11769CD-F31B-FAC3-76BE-6D59748D3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0B50064-0641-AB17-43DF-B042CD25F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6C6D-D4B4-4AED-B118-E853EF3CF4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6531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14512D-DDD9-79DA-39AB-96119490E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A3DE2DA-B3D8-ED03-A468-98DB72D605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CDAC1EF-3518-4089-4861-E3F0B9034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172992A-005C-006B-4FC1-FE82AABE7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6E8C-58B0-4BF9-8D54-1551F4DA5A5F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FA785BB-0AC5-9BD8-2134-72C8778C9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CEE5DD9-17D0-631E-4B13-850CB5158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6C6D-D4B4-4AED-B118-E853EF3CF4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1861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E5FCBDC-6B4A-8B60-1280-ED9C75459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7E71DDD-7FDD-E3FE-2DFF-D6632AD61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C240DD1-AEA8-B731-D6C3-31B80DEE17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66E8C-58B0-4BF9-8D54-1551F4DA5A5F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1EBCF3-CFFE-03F5-B24E-501E32FBE5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FFF7BD5-82D7-316B-EB1C-273DC6FE03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A6C6D-D4B4-4AED-B118-E853EF3CF4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0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96EC80-89A4-EF53-555E-CD36C93F0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H6: Van </a:t>
            </a:r>
            <a:r>
              <a:rPr lang="en-US" dirty="0" err="1"/>
              <a:t>politie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officier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C00610-0303-F120-8587-A10BB8286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Deelvragen</a:t>
            </a:r>
            <a:r>
              <a:rPr lang="en-US" dirty="0"/>
              <a:t> van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:</a:t>
            </a:r>
            <a:br>
              <a:rPr lang="en-US" dirty="0"/>
            </a:br>
            <a:endParaRPr lang="nl-NL" dirty="0"/>
          </a:p>
          <a:p>
            <a:pPr>
              <a:buFontTx/>
              <a:buChar char="-"/>
            </a:pPr>
            <a:r>
              <a:rPr lang="nl-NL" dirty="0"/>
              <a:t>Wat zijn de taken en bevoegdheden van de politie?</a:t>
            </a:r>
            <a:br>
              <a:rPr lang="nl-NL" dirty="0"/>
            </a:br>
            <a:endParaRPr lang="nl-NL" dirty="0"/>
          </a:p>
          <a:p>
            <a:pPr>
              <a:buFontTx/>
              <a:buChar char="-"/>
            </a:pPr>
            <a:r>
              <a:rPr lang="nl-NL" dirty="0"/>
              <a:t>Welke rol speelt de officier van justitie in het strafproces?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1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EBFB12-309C-8374-CD9F-5E4FC0DB4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Wel</a:t>
            </a:r>
            <a:r>
              <a:rPr lang="en-US" dirty="0"/>
              <a:t> of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rechter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3058A0-48B6-09E8-9ED1-95A85C46D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OvJ</a:t>
            </a:r>
            <a:r>
              <a:rPr lang="en-US" dirty="0"/>
              <a:t> </a:t>
            </a:r>
            <a:r>
              <a:rPr lang="en-US" dirty="0" err="1"/>
              <a:t>legt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opsporingsonderzoek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strafdossier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nl-NL" sz="1800" dirty="0"/>
              <a:t>(Hierin zit o.a.: bewijsmateriaal, getuigenverklaringen en andere gegevens)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dirty="0"/>
              <a:t>Als de officier en de politie klaar zijn met het opsporingsonderzoek heeft de officier van justitie drie mogelijkheden: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b="1" dirty="0"/>
              <a:t>seponeren;</a:t>
            </a:r>
          </a:p>
          <a:p>
            <a:pPr>
              <a:buFontTx/>
              <a:buChar char="-"/>
            </a:pPr>
            <a:r>
              <a:rPr lang="nl-NL" b="1" dirty="0"/>
              <a:t>Schikken/ transactievoorstel;</a:t>
            </a:r>
          </a:p>
          <a:p>
            <a:pPr>
              <a:buFontTx/>
              <a:buChar char="-"/>
            </a:pPr>
            <a:r>
              <a:rPr lang="nl-NL" b="1" dirty="0"/>
              <a:t>Vervolgen</a:t>
            </a:r>
            <a:r>
              <a:rPr lang="nl-NL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485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649FFF-4359-752D-8554-BE80B8DD6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Seponeren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83C310-E31D-FCC5-24EC-FB57A0713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Seponeren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zaak</a:t>
            </a:r>
            <a:r>
              <a:rPr lang="en-US" dirty="0"/>
              <a:t> NIET </a:t>
            </a:r>
            <a:r>
              <a:rPr lang="en-US" dirty="0" err="1"/>
              <a:t>vervolgen</a:t>
            </a:r>
            <a:r>
              <a:rPr lang="en-US" dirty="0"/>
              <a:t>/ </a:t>
            </a:r>
            <a:r>
              <a:rPr lang="en-US" dirty="0" err="1"/>
              <a:t>afzien</a:t>
            </a:r>
            <a:r>
              <a:rPr lang="en-US" dirty="0"/>
              <a:t> van </a:t>
            </a:r>
            <a:r>
              <a:rPr lang="en-US" dirty="0" err="1"/>
              <a:t>verdere</a:t>
            </a:r>
            <a:r>
              <a:rPr lang="en-US" dirty="0"/>
              <a:t> </a:t>
            </a:r>
            <a:r>
              <a:rPr lang="en-US" dirty="0" err="1"/>
              <a:t>rechtsvervolging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Redenen</a:t>
            </a:r>
            <a:r>
              <a:rPr lang="en-US" dirty="0"/>
              <a:t>/ </a:t>
            </a:r>
            <a:r>
              <a:rPr lang="en-US" dirty="0" err="1"/>
              <a:t>oorzaken</a:t>
            </a:r>
            <a:r>
              <a:rPr lang="en-US" dirty="0"/>
              <a:t> om over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tot </a:t>
            </a:r>
            <a:r>
              <a:rPr lang="en-US" dirty="0" err="1"/>
              <a:t>seponeren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Onvoldoende</a:t>
            </a:r>
            <a:r>
              <a:rPr lang="en-US" dirty="0"/>
              <a:t> </a:t>
            </a:r>
            <a:r>
              <a:rPr lang="en-US" dirty="0" err="1"/>
              <a:t>bewijs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Het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klein</a:t>
            </a:r>
            <a:r>
              <a:rPr lang="en-US" dirty="0"/>
              <a:t> </a:t>
            </a:r>
            <a:r>
              <a:rPr lang="en-US" dirty="0" err="1"/>
              <a:t>vergrijp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verdachte</a:t>
            </a:r>
            <a:r>
              <a:rPr lang="en-US" dirty="0"/>
              <a:t> is al </a:t>
            </a:r>
            <a:r>
              <a:rPr lang="en-US" dirty="0" err="1"/>
              <a:t>genoeg</a:t>
            </a:r>
            <a:r>
              <a:rPr lang="en-US" dirty="0"/>
              <a:t> </a:t>
            </a:r>
            <a:r>
              <a:rPr lang="en-US" dirty="0" err="1"/>
              <a:t>gestraft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verdachte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de </a:t>
            </a:r>
            <a:r>
              <a:rPr lang="en-US" dirty="0" err="1"/>
              <a:t>schade</a:t>
            </a:r>
            <a:r>
              <a:rPr lang="en-US" dirty="0"/>
              <a:t> al </a:t>
            </a:r>
            <a:r>
              <a:rPr lang="en-US" dirty="0" err="1"/>
              <a:t>vergoed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excuses </a:t>
            </a:r>
            <a:r>
              <a:rPr lang="en-US" dirty="0" err="1"/>
              <a:t>aangeboden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9142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856A33-A5B6-32DC-2F07-C7DF901FB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Voorwaardelijk</a:t>
            </a:r>
            <a:r>
              <a:rPr lang="en-US" dirty="0"/>
              <a:t> </a:t>
            </a:r>
            <a:r>
              <a:rPr lang="en-US" dirty="0" err="1"/>
              <a:t>seponeren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DBBEF1-FEB3-5638-72B8-64D540BBC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OvJ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besluiten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zaak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verdachte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‘ </a:t>
            </a:r>
            <a:r>
              <a:rPr lang="en-US" dirty="0" err="1"/>
              <a:t>Voorwaardelijk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seponeren</a:t>
            </a:r>
            <a:r>
              <a:rPr lang="en-US" dirty="0"/>
              <a:t>’: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zaak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dan (</a:t>
            </a:r>
            <a:r>
              <a:rPr lang="en-US" dirty="0" err="1"/>
              <a:t>alsnog</a:t>
            </a:r>
            <a:r>
              <a:rPr lang="en-US" dirty="0"/>
              <a:t>)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vervolgd</a:t>
            </a:r>
            <a:r>
              <a:rPr lang="en-US" dirty="0"/>
              <a:t> </a:t>
            </a:r>
            <a:r>
              <a:rPr lang="en-US" dirty="0" err="1"/>
              <a:t>wanneer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verdachte</a:t>
            </a:r>
            <a:r>
              <a:rPr lang="en-US" dirty="0"/>
              <a:t> </a:t>
            </a:r>
            <a:r>
              <a:rPr lang="en-US" dirty="0" err="1"/>
              <a:t>voldoet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/ </a:t>
            </a: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voorwaarde</a:t>
            </a:r>
            <a:r>
              <a:rPr lang="en-US" dirty="0"/>
              <a:t> (n), </a:t>
            </a:r>
            <a:r>
              <a:rPr lang="en-US" dirty="0" err="1"/>
              <a:t>zoals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Een</a:t>
            </a:r>
            <a:r>
              <a:rPr lang="en-US" dirty="0"/>
              <a:t> drank/ </a:t>
            </a:r>
            <a:r>
              <a:rPr lang="en-US" dirty="0" err="1"/>
              <a:t>drugsverslaafde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afkickkliniek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nl-NL" dirty="0"/>
              <a:t>Een geweldpleger moet naar een agressiebeheersingscursus;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Wanneer de verdachte zich niet houdt aan de voorwaarde (n), zal de OvJ de zaak tegen de verdachte alsnog vervolgen.</a:t>
            </a:r>
          </a:p>
        </p:txBody>
      </p:sp>
    </p:spTree>
    <p:extLst>
      <p:ext uri="{BB962C8B-B14F-4D97-AF65-F5344CB8AC3E}">
        <p14:creationId xmlns:p14="http://schemas.microsoft.com/office/powerpoint/2010/main" val="2429054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63B4F8-A08D-3771-628A-DDDB2720C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Schikken</a:t>
            </a:r>
            <a:r>
              <a:rPr lang="en-US" dirty="0"/>
              <a:t>,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 ‘</a:t>
            </a:r>
            <a:r>
              <a:rPr lang="en-US" dirty="0" err="1"/>
              <a:t>transactievoorstel</a:t>
            </a:r>
            <a:r>
              <a:rPr lang="en-US" dirty="0"/>
              <a:t>’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98E4DF-5D8C-9073-41EB-1E35E0B41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Schikken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sz="2400" dirty="0" err="1"/>
              <a:t>Bij</a:t>
            </a:r>
            <a:r>
              <a:rPr lang="en-US" sz="2400" dirty="0"/>
              <a:t> minder </a:t>
            </a:r>
            <a:r>
              <a:rPr lang="en-US" sz="2400" dirty="0" err="1"/>
              <a:t>zware</a:t>
            </a:r>
            <a:r>
              <a:rPr lang="en-US" sz="2400" dirty="0"/>
              <a:t> </a:t>
            </a:r>
            <a:r>
              <a:rPr lang="en-US" sz="2400" dirty="0" err="1"/>
              <a:t>delicten</a:t>
            </a:r>
            <a:r>
              <a:rPr lang="en-US" sz="2400" dirty="0"/>
              <a:t> </a:t>
            </a:r>
            <a:r>
              <a:rPr lang="en-US" sz="2400" dirty="0" err="1"/>
              <a:t>kan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OvJ</a:t>
            </a:r>
            <a:r>
              <a:rPr lang="en-US" sz="2400" dirty="0"/>
              <a:t> </a:t>
            </a:r>
            <a:r>
              <a:rPr lang="en-US" sz="2400" dirty="0" err="1"/>
              <a:t>besluiten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zaak</a:t>
            </a:r>
            <a:r>
              <a:rPr lang="en-US" sz="2400" dirty="0"/>
              <a:t> </a:t>
            </a:r>
            <a:r>
              <a:rPr lang="en-US" sz="2400" dirty="0" err="1"/>
              <a:t>af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doen</a:t>
            </a:r>
            <a:r>
              <a:rPr lang="en-US" sz="2400" dirty="0"/>
              <a:t> met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schikking</a:t>
            </a:r>
            <a:r>
              <a:rPr lang="en-US" sz="2400" dirty="0"/>
              <a:t>/ </a:t>
            </a:r>
            <a:r>
              <a:rPr lang="en-US" sz="2400" dirty="0" err="1"/>
              <a:t>transactievoorstel</a:t>
            </a:r>
            <a:r>
              <a:rPr lang="en-US" sz="2400" dirty="0"/>
              <a:t>;</a:t>
            </a:r>
          </a:p>
          <a:p>
            <a:pPr>
              <a:buFontTx/>
              <a:buChar char="-"/>
            </a:pP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schikking</a:t>
            </a:r>
            <a:r>
              <a:rPr lang="en-US" sz="2400" dirty="0"/>
              <a:t> is Meestal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geldboete</a:t>
            </a:r>
            <a:r>
              <a:rPr lang="en-US" sz="2400" dirty="0"/>
              <a:t>;</a:t>
            </a:r>
          </a:p>
          <a:p>
            <a:pPr>
              <a:buFontTx/>
              <a:buChar char="-"/>
            </a:pPr>
            <a:r>
              <a:rPr lang="en-US" sz="2400" dirty="0" err="1"/>
              <a:t>Wanneer</a:t>
            </a:r>
            <a:r>
              <a:rPr lang="en-US" sz="2400" dirty="0"/>
              <a:t> de </a:t>
            </a:r>
            <a:r>
              <a:rPr lang="en-US" sz="2400" dirty="0" err="1"/>
              <a:t>verdachte</a:t>
            </a:r>
            <a:r>
              <a:rPr lang="en-US" sz="2400" dirty="0"/>
              <a:t> de </a:t>
            </a:r>
            <a:r>
              <a:rPr lang="en-US" sz="2400" dirty="0" err="1"/>
              <a:t>schikking</a:t>
            </a:r>
            <a:r>
              <a:rPr lang="en-US" sz="2400" dirty="0"/>
              <a:t>/ het </a:t>
            </a:r>
            <a:r>
              <a:rPr lang="en-US" sz="2400" dirty="0" err="1"/>
              <a:t>transactievoorstel</a:t>
            </a:r>
            <a:r>
              <a:rPr lang="en-US" sz="2400" dirty="0"/>
              <a:t> </a:t>
            </a:r>
            <a:r>
              <a:rPr lang="en-US" sz="2400" dirty="0" err="1"/>
              <a:t>aanvaardt</a:t>
            </a:r>
            <a:r>
              <a:rPr lang="en-US" sz="2400" dirty="0"/>
              <a:t> </a:t>
            </a:r>
            <a:r>
              <a:rPr lang="en-US" sz="2400" dirty="0" err="1"/>
              <a:t>hoeft</a:t>
            </a:r>
            <a:r>
              <a:rPr lang="en-US" sz="2400" dirty="0"/>
              <a:t> </a:t>
            </a:r>
            <a:r>
              <a:rPr lang="en-US" sz="2400" dirty="0" err="1"/>
              <a:t>hij</a:t>
            </a:r>
            <a:r>
              <a:rPr lang="en-US" sz="2400" dirty="0"/>
              <a:t> / </a:t>
            </a:r>
            <a:r>
              <a:rPr lang="en-US" sz="2400" dirty="0" err="1"/>
              <a:t>zij</a:t>
            </a:r>
            <a:r>
              <a:rPr lang="en-US" sz="2400" dirty="0"/>
              <a:t> </a:t>
            </a:r>
            <a:r>
              <a:rPr lang="en-US" sz="2400" dirty="0" err="1"/>
              <a:t>niet</a:t>
            </a:r>
            <a:r>
              <a:rPr lang="en-US" sz="2400" dirty="0"/>
              <a:t> </a:t>
            </a:r>
            <a:r>
              <a:rPr lang="en-US" sz="2400" dirty="0" err="1"/>
              <a:t>voor</a:t>
            </a:r>
            <a:r>
              <a:rPr lang="en-US" sz="2400" dirty="0"/>
              <a:t> de </a:t>
            </a:r>
            <a:r>
              <a:rPr lang="en-US" sz="2400" dirty="0" err="1"/>
              <a:t>rechter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verschijnen</a:t>
            </a:r>
            <a:r>
              <a:rPr lang="en-US" sz="2400" dirty="0"/>
              <a:t>;</a:t>
            </a:r>
          </a:p>
          <a:p>
            <a:pPr>
              <a:buFontTx/>
              <a:buChar char="-"/>
            </a:pPr>
            <a:r>
              <a:rPr lang="en-US" sz="2400" dirty="0" err="1"/>
              <a:t>Wanneer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verdachte</a:t>
            </a:r>
            <a:r>
              <a:rPr lang="en-US" sz="2400" dirty="0"/>
              <a:t> de </a:t>
            </a:r>
            <a:r>
              <a:rPr lang="en-US" sz="2400" dirty="0" err="1"/>
              <a:t>schikking</a:t>
            </a:r>
            <a:r>
              <a:rPr lang="en-US" sz="2400" dirty="0"/>
              <a:t>/ het </a:t>
            </a:r>
            <a:r>
              <a:rPr lang="en-US" sz="2400" dirty="0" err="1"/>
              <a:t>transactievoorstel</a:t>
            </a:r>
            <a:r>
              <a:rPr lang="en-US" sz="2400" dirty="0"/>
              <a:t> </a:t>
            </a:r>
            <a:r>
              <a:rPr lang="en-US" sz="2400" dirty="0" err="1"/>
              <a:t>niet</a:t>
            </a:r>
            <a:r>
              <a:rPr lang="en-US" sz="2400" dirty="0"/>
              <a:t> </a:t>
            </a:r>
            <a:r>
              <a:rPr lang="en-US" sz="2400" dirty="0" err="1"/>
              <a:t>aanvaardt</a:t>
            </a:r>
            <a:r>
              <a:rPr lang="en-US" sz="2400" dirty="0"/>
              <a:t>, </a:t>
            </a:r>
            <a:r>
              <a:rPr lang="en-US" sz="2400" dirty="0" err="1"/>
              <a:t>moet</a:t>
            </a:r>
            <a:r>
              <a:rPr lang="en-US" sz="2400" dirty="0"/>
              <a:t> </a:t>
            </a:r>
            <a:r>
              <a:rPr lang="en-US" sz="2400" dirty="0" err="1"/>
              <a:t>hij</a:t>
            </a:r>
            <a:r>
              <a:rPr lang="en-US" sz="2400" dirty="0"/>
              <a:t> / </a:t>
            </a:r>
            <a:r>
              <a:rPr lang="en-US" sz="2400" dirty="0" err="1"/>
              <a:t>zij</a:t>
            </a:r>
            <a:r>
              <a:rPr lang="en-US" sz="2400" dirty="0"/>
              <a:t> </a:t>
            </a:r>
            <a:r>
              <a:rPr lang="en-US" sz="2400" dirty="0" err="1"/>
              <a:t>alsnog</a:t>
            </a:r>
            <a:r>
              <a:rPr lang="en-US" sz="2400" dirty="0"/>
              <a:t> </a:t>
            </a:r>
            <a:r>
              <a:rPr lang="en-US" sz="2400" dirty="0" err="1"/>
              <a:t>voor</a:t>
            </a:r>
            <a:r>
              <a:rPr lang="en-US" sz="2400" dirty="0"/>
              <a:t> de </a:t>
            </a:r>
            <a:r>
              <a:rPr lang="en-US" sz="2400" dirty="0" err="1"/>
              <a:t>rechter</a:t>
            </a:r>
            <a:r>
              <a:rPr lang="en-US" sz="2400" dirty="0"/>
              <a:t> </a:t>
            </a:r>
            <a:r>
              <a:rPr lang="en-US" sz="2400" dirty="0" err="1"/>
              <a:t>komen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Let </a:t>
            </a:r>
            <a:r>
              <a:rPr lang="en-US" dirty="0" err="1"/>
              <a:t>wel</a:t>
            </a:r>
            <a:r>
              <a:rPr lang="en-US" dirty="0"/>
              <a:t>: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accepteren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schikking</a:t>
            </a:r>
            <a:r>
              <a:rPr lang="en-US" dirty="0"/>
              <a:t>/ </a:t>
            </a:r>
            <a:r>
              <a:rPr lang="en-US" dirty="0" err="1"/>
              <a:t>transactievoorstel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        </a:t>
            </a:r>
            <a:r>
              <a:rPr lang="en-US" dirty="0" err="1"/>
              <a:t>heb</a:t>
            </a:r>
            <a:r>
              <a:rPr lang="en-US" dirty="0"/>
              <a:t> je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strafblad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83865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736FB4-D28A-135E-098E-657142C97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</a:t>
            </a:r>
            <a:r>
              <a:rPr lang="en-US" dirty="0" err="1"/>
              <a:t>optie</a:t>
            </a:r>
            <a:r>
              <a:rPr lang="en-US" dirty="0"/>
              <a:t>: </a:t>
            </a:r>
            <a:r>
              <a:rPr lang="en-US" dirty="0" err="1"/>
              <a:t>strafbeschikking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4674D3-01A5-EBB7-5243-BAAD3F0FE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lichte</a:t>
            </a:r>
            <a:r>
              <a:rPr lang="en-US" dirty="0"/>
              <a:t> </a:t>
            </a:r>
            <a:r>
              <a:rPr lang="en-US" dirty="0" err="1"/>
              <a:t>misdrijven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de </a:t>
            </a:r>
            <a:r>
              <a:rPr lang="en-US" dirty="0" err="1"/>
              <a:t>OvJ</a:t>
            </a:r>
            <a:r>
              <a:rPr lang="en-US" dirty="0"/>
              <a:t> </a:t>
            </a:r>
            <a:r>
              <a:rPr lang="en-US" dirty="0" err="1"/>
              <a:t>kiezen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strafbeschikking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strafbeschikking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de </a:t>
            </a:r>
            <a:r>
              <a:rPr lang="en-US" dirty="0" err="1"/>
              <a:t>verdachte</a:t>
            </a:r>
            <a:r>
              <a:rPr lang="en-US" dirty="0"/>
              <a:t> </a:t>
            </a:r>
            <a:r>
              <a:rPr lang="en-US" dirty="0" err="1"/>
              <a:t>wèl</a:t>
            </a:r>
            <a:r>
              <a:rPr lang="en-US" dirty="0"/>
              <a:t> </a:t>
            </a:r>
            <a:r>
              <a:rPr lang="en-US" dirty="0" err="1"/>
              <a:t>veroordeeld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Niet</a:t>
            </a:r>
            <a:r>
              <a:rPr lang="en-US" dirty="0"/>
              <a:t> door de </a:t>
            </a:r>
            <a:r>
              <a:rPr lang="en-US" dirty="0" err="1"/>
              <a:t>rechter</a:t>
            </a:r>
            <a:r>
              <a:rPr lang="en-US" dirty="0"/>
              <a:t>, maar door de </a:t>
            </a:r>
            <a:r>
              <a:rPr lang="en-US" dirty="0" err="1"/>
              <a:t>OvJ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aanvaarden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strafbeschikking</a:t>
            </a:r>
            <a:r>
              <a:rPr lang="en-US" dirty="0"/>
              <a:t>, </a:t>
            </a:r>
            <a:r>
              <a:rPr lang="en-US" dirty="0" err="1"/>
              <a:t>erken</a:t>
            </a:r>
            <a:r>
              <a:rPr lang="en-US" dirty="0"/>
              <a:t> je de </a:t>
            </a:r>
            <a:r>
              <a:rPr lang="en-US" dirty="0" err="1"/>
              <a:t>schuld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kun</a:t>
            </a:r>
            <a:r>
              <a:rPr lang="en-US" dirty="0"/>
              <a:t> je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strafblad</a:t>
            </a:r>
            <a:r>
              <a:rPr lang="en-US" dirty="0"/>
              <a:t> </a:t>
            </a:r>
            <a:r>
              <a:rPr lang="en-US" dirty="0" err="1"/>
              <a:t>krijgen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strafbeschikking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boete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, maar </a:t>
            </a:r>
            <a:r>
              <a:rPr lang="en-US" dirty="0" err="1"/>
              <a:t>ook</a:t>
            </a:r>
            <a:r>
              <a:rPr lang="en-US" dirty="0"/>
              <a:t> het </a:t>
            </a:r>
            <a:r>
              <a:rPr lang="en-US" dirty="0" err="1"/>
              <a:t>betalen</a:t>
            </a:r>
            <a:r>
              <a:rPr lang="en-US" dirty="0"/>
              <a:t> van </a:t>
            </a:r>
            <a:r>
              <a:rPr lang="en-US" dirty="0" err="1"/>
              <a:t>schade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slachtoffer</a:t>
            </a:r>
            <a:r>
              <a:rPr lang="en-US" dirty="0"/>
              <a:t> of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taakstraf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Je </a:t>
            </a:r>
            <a:r>
              <a:rPr lang="en-US" dirty="0" err="1"/>
              <a:t>kunt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rechter</a:t>
            </a:r>
            <a:r>
              <a:rPr lang="en-US" dirty="0"/>
              <a:t> </a:t>
            </a:r>
            <a:r>
              <a:rPr lang="en-US" dirty="0" err="1"/>
              <a:t>bezwaar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strafbeschikking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174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A3B270-C532-D54F-4691-8CC144A2F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Vervolgen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D006EE-D0C4-1FC4-81A0-BE092948D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Vervolgen=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strafdossier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rechter</a:t>
            </a:r>
            <a:r>
              <a:rPr lang="en-US" dirty="0"/>
              <a:t> / </a:t>
            </a:r>
            <a:r>
              <a:rPr lang="en-US" dirty="0" err="1"/>
              <a:t>rechtbank</a:t>
            </a:r>
            <a:r>
              <a:rPr lang="en-US" dirty="0"/>
              <a:t> </a:t>
            </a:r>
            <a:r>
              <a:rPr lang="en-US" dirty="0" err="1"/>
              <a:t>sturen</a:t>
            </a:r>
            <a:r>
              <a:rPr lang="en-US" dirty="0"/>
              <a:t>, </a:t>
            </a:r>
            <a:r>
              <a:rPr lang="en-US" dirty="0" err="1"/>
              <a:t>waardoor</a:t>
            </a:r>
            <a:r>
              <a:rPr lang="en-US" dirty="0"/>
              <a:t> er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rechtszaak</a:t>
            </a:r>
            <a:r>
              <a:rPr lang="en-US" dirty="0"/>
              <a:t> </a:t>
            </a:r>
            <a:r>
              <a:rPr lang="en-US" dirty="0" err="1"/>
              <a:t>komt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De </a:t>
            </a:r>
            <a:r>
              <a:rPr lang="en-US" dirty="0" err="1"/>
              <a:t>Ovj</a:t>
            </a:r>
            <a:r>
              <a:rPr lang="en-US" dirty="0"/>
              <a:t> </a:t>
            </a:r>
            <a:r>
              <a:rPr lang="en-US" dirty="0" err="1"/>
              <a:t>vertegenwoordigt</a:t>
            </a:r>
            <a:r>
              <a:rPr lang="en-US" dirty="0"/>
              <a:t> dan het OM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dan </a:t>
            </a:r>
            <a:r>
              <a:rPr lang="en-US" dirty="0" err="1"/>
              <a:t>Openbaar</a:t>
            </a:r>
            <a:r>
              <a:rPr lang="en-US" dirty="0"/>
              <a:t> </a:t>
            </a:r>
            <a:r>
              <a:rPr lang="en-US" dirty="0" err="1"/>
              <a:t>Aanklager</a:t>
            </a:r>
            <a:r>
              <a:rPr lang="en-US" dirty="0"/>
              <a:t> </a:t>
            </a:r>
            <a:r>
              <a:rPr lang="en-US" dirty="0" err="1"/>
              <a:t>genoemd</a:t>
            </a:r>
            <a:r>
              <a:rPr lang="en-US" dirty="0"/>
              <a:t>;</a:t>
            </a:r>
            <a:br>
              <a:rPr lang="en-US" dirty="0"/>
            </a:br>
            <a:r>
              <a:rPr lang="en-US" sz="1600" dirty="0" err="1"/>
              <a:t>Dat</a:t>
            </a:r>
            <a:r>
              <a:rPr lang="en-US" sz="1600" dirty="0"/>
              <a:t> </a:t>
            </a:r>
            <a:r>
              <a:rPr lang="en-US" sz="1600" dirty="0" err="1"/>
              <a:t>houdt</a:t>
            </a:r>
            <a:r>
              <a:rPr lang="en-US" sz="1600" dirty="0"/>
              <a:t> in </a:t>
            </a:r>
            <a:r>
              <a:rPr lang="en-US" sz="1600" dirty="0" err="1"/>
              <a:t>dat</a:t>
            </a:r>
            <a:r>
              <a:rPr lang="en-US" sz="1600" dirty="0"/>
              <a:t> de </a:t>
            </a:r>
            <a:r>
              <a:rPr lang="en-US" sz="1600" dirty="0" err="1"/>
              <a:t>OvJ</a:t>
            </a:r>
            <a:r>
              <a:rPr lang="en-US" sz="1600" dirty="0"/>
              <a:t> de </a:t>
            </a:r>
            <a:r>
              <a:rPr lang="en-US" sz="1600" dirty="0" err="1"/>
              <a:t>samenleving</a:t>
            </a:r>
            <a:r>
              <a:rPr lang="en-US" sz="1600" dirty="0"/>
              <a:t> </a:t>
            </a:r>
            <a:r>
              <a:rPr lang="en-US" sz="1600" dirty="0" err="1"/>
              <a:t>vertegenwoordigt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de </a:t>
            </a:r>
            <a:r>
              <a:rPr lang="en-US" sz="1600" dirty="0" err="1"/>
              <a:t>rechter</a:t>
            </a:r>
            <a:r>
              <a:rPr lang="en-US" sz="1600" dirty="0"/>
              <a:t> </a:t>
            </a:r>
            <a:r>
              <a:rPr lang="en-US" sz="1600" dirty="0" err="1"/>
              <a:t>ervan</a:t>
            </a:r>
            <a:r>
              <a:rPr lang="en-US" sz="1600" dirty="0"/>
              <a:t> </a:t>
            </a:r>
            <a:r>
              <a:rPr lang="en-US" sz="1600" dirty="0" err="1"/>
              <a:t>probeert</a:t>
            </a:r>
            <a:r>
              <a:rPr lang="en-US" sz="1600" dirty="0"/>
              <a:t> </a:t>
            </a:r>
            <a:r>
              <a:rPr lang="en-US" sz="1600" dirty="0" err="1"/>
              <a:t>te</a:t>
            </a:r>
            <a:r>
              <a:rPr lang="en-US" sz="1600" dirty="0"/>
              <a:t> </a:t>
            </a:r>
            <a:r>
              <a:rPr lang="en-US" sz="1600" dirty="0" err="1"/>
              <a:t>overtuigen</a:t>
            </a:r>
            <a:r>
              <a:rPr lang="en-US" sz="1600" dirty="0"/>
              <a:t> </a:t>
            </a:r>
            <a:r>
              <a:rPr lang="en-US" sz="1600" dirty="0" err="1"/>
              <a:t>dat</a:t>
            </a:r>
            <a:r>
              <a:rPr lang="en-US" sz="1600" dirty="0"/>
              <a:t> de </a:t>
            </a:r>
            <a:r>
              <a:rPr lang="en-US" sz="1600" dirty="0" err="1"/>
              <a:t>verdachte</a:t>
            </a:r>
            <a:r>
              <a:rPr lang="en-US" sz="1600" dirty="0"/>
              <a:t> </a:t>
            </a:r>
            <a:r>
              <a:rPr lang="en-US" sz="1600" dirty="0" err="1"/>
              <a:t>een</a:t>
            </a:r>
            <a:r>
              <a:rPr lang="en-US" sz="1600" dirty="0"/>
              <a:t> wet heft </a:t>
            </a:r>
            <a:r>
              <a:rPr lang="en-US" sz="1600" dirty="0" err="1"/>
              <a:t>overtreden</a:t>
            </a:r>
            <a:r>
              <a:rPr lang="en-US" sz="1600" dirty="0"/>
              <a:t>. </a:t>
            </a:r>
            <a:br>
              <a:rPr lang="en-US" sz="1600" dirty="0"/>
            </a:br>
            <a:endParaRPr lang="en-US" sz="1600" dirty="0"/>
          </a:p>
          <a:p>
            <a:r>
              <a:rPr lang="en-US" dirty="0" err="1"/>
              <a:t>Tijdens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rechtszaak</a:t>
            </a:r>
            <a:r>
              <a:rPr lang="en-US" dirty="0"/>
              <a:t> </a:t>
            </a:r>
            <a:r>
              <a:rPr lang="en-US" dirty="0" err="1"/>
              <a:t>komt</a:t>
            </a:r>
            <a:r>
              <a:rPr lang="en-US" dirty="0"/>
              <a:t> de </a:t>
            </a:r>
            <a:r>
              <a:rPr lang="en-US" dirty="0" err="1"/>
              <a:t>OvJ</a:t>
            </a:r>
            <a:r>
              <a:rPr lang="en-US" dirty="0"/>
              <a:t> </a:t>
            </a:r>
            <a:r>
              <a:rPr lang="en-US" dirty="0" err="1"/>
              <a:t>eerst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aanklacht</a:t>
            </a:r>
            <a:r>
              <a:rPr lang="en-US" dirty="0"/>
              <a:t> (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: “ </a:t>
            </a:r>
            <a:r>
              <a:rPr lang="en-US" dirty="0" err="1"/>
              <a:t>tenlastelegging</a:t>
            </a:r>
            <a:r>
              <a:rPr lang="en-US" dirty="0"/>
              <a:t>”)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daarbij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requisitoir</a:t>
            </a:r>
            <a:r>
              <a:rPr lang="en-US" dirty="0"/>
              <a:t> met </a:t>
            </a:r>
            <a:r>
              <a:rPr lang="en-US" dirty="0" err="1"/>
              <a:t>bewijs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strafeis</a:t>
            </a:r>
            <a:r>
              <a:rPr lang="en-US" dirty="0"/>
              <a:t>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Let </a:t>
            </a:r>
            <a:r>
              <a:rPr lang="en-US" dirty="0" err="1"/>
              <a:t>wel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rechtszaak</a:t>
            </a:r>
            <a:r>
              <a:rPr lang="en-US" dirty="0"/>
              <a:t>/ </a:t>
            </a:r>
            <a:r>
              <a:rPr lang="en-US" dirty="0" err="1"/>
              <a:t>strafzaak</a:t>
            </a:r>
            <a:r>
              <a:rPr lang="en-US" dirty="0"/>
              <a:t> </a:t>
            </a:r>
            <a:r>
              <a:rPr lang="en-US" dirty="0" err="1"/>
              <a:t>bepaalt</a:t>
            </a:r>
            <a:r>
              <a:rPr lang="en-US" dirty="0"/>
              <a:t> de </a:t>
            </a:r>
            <a:r>
              <a:rPr lang="en-US" dirty="0" err="1"/>
              <a:t>rechter</a:t>
            </a:r>
            <a:r>
              <a:rPr lang="en-US" dirty="0"/>
              <a:t> of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verdachte</a:t>
            </a:r>
            <a:r>
              <a:rPr lang="en-US" dirty="0"/>
              <a:t> </a:t>
            </a:r>
            <a:r>
              <a:rPr lang="en-US" dirty="0" err="1"/>
              <a:t>schuldig</a:t>
            </a:r>
            <a:r>
              <a:rPr lang="en-US" dirty="0"/>
              <a:t> is of er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straf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opgelegd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zo ja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straf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of </a:t>
            </a:r>
            <a:r>
              <a:rPr lang="en-US" dirty="0" err="1"/>
              <a:t>maatregel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23387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E1847D5-9CFE-8E81-58BC-FF51AC9C0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H6.1: Taken van de </a:t>
            </a:r>
            <a:r>
              <a:rPr lang="en-US" dirty="0" err="1"/>
              <a:t>politie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916B60F4-F667-64D7-7CBA-E7C088D0F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Taken van de </a:t>
            </a:r>
            <a:r>
              <a:rPr lang="en-US" dirty="0" err="1"/>
              <a:t>politie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Handhaven</a:t>
            </a:r>
            <a:r>
              <a:rPr lang="en-US" dirty="0"/>
              <a:t> van de </a:t>
            </a:r>
            <a:r>
              <a:rPr lang="en-US" dirty="0" err="1"/>
              <a:t>orde</a:t>
            </a:r>
            <a:r>
              <a:rPr lang="en-US" dirty="0"/>
              <a:t>,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demonstraties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Hulpverlening</a:t>
            </a:r>
            <a:r>
              <a:rPr lang="en-US" dirty="0"/>
              <a:t>,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vermissing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kind;</a:t>
            </a:r>
          </a:p>
          <a:p>
            <a:pPr>
              <a:buFontTx/>
              <a:buChar char="-"/>
            </a:pPr>
            <a:r>
              <a:rPr lang="en-US" dirty="0" err="1"/>
              <a:t>Opsporing</a:t>
            </a:r>
            <a:r>
              <a:rPr lang="en-US" dirty="0"/>
              <a:t>,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zoeken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verdachten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bewijs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ernstige</a:t>
            </a:r>
            <a:r>
              <a:rPr lang="en-US" dirty="0"/>
              <a:t> </a:t>
            </a:r>
            <a:r>
              <a:rPr lang="en-US" dirty="0" err="1"/>
              <a:t>misdrijven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Preventie</a:t>
            </a:r>
            <a:r>
              <a:rPr lang="en-US" dirty="0"/>
              <a:t>,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surveilleren</a:t>
            </a:r>
            <a:r>
              <a:rPr lang="en-US" dirty="0"/>
              <a:t> in de </a:t>
            </a:r>
            <a:r>
              <a:rPr lang="en-US" dirty="0" err="1"/>
              <a:t>binnenstad</a:t>
            </a:r>
            <a:r>
              <a:rPr lang="en-US" dirty="0"/>
              <a:t> om </a:t>
            </a:r>
            <a:r>
              <a:rPr lang="en-US" dirty="0" err="1"/>
              <a:t>diefstallen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voorkomen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Dienstverlening</a:t>
            </a:r>
            <a:r>
              <a:rPr lang="en-US" dirty="0"/>
              <a:t>,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Advies</a:t>
            </a:r>
            <a:r>
              <a:rPr lang="en-US" dirty="0"/>
              <a:t> </a:t>
            </a:r>
            <a:r>
              <a:rPr lang="en-US" dirty="0" err="1"/>
              <a:t>geven</a:t>
            </a:r>
            <a:r>
              <a:rPr lang="en-US" dirty="0"/>
              <a:t> over </a:t>
            </a:r>
            <a:r>
              <a:rPr lang="en-US" dirty="0" err="1"/>
              <a:t>beveiligen</a:t>
            </a:r>
            <a:r>
              <a:rPr lang="en-US" dirty="0"/>
              <a:t> van </a:t>
            </a:r>
            <a:r>
              <a:rPr lang="en-US" dirty="0" err="1"/>
              <a:t>huizen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/ of </a:t>
            </a:r>
            <a:r>
              <a:rPr lang="en-US" dirty="0" err="1"/>
              <a:t>bedrijfspanden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Opstellen</a:t>
            </a:r>
            <a:r>
              <a:rPr lang="en-US" dirty="0"/>
              <a:t> process </a:t>
            </a:r>
            <a:r>
              <a:rPr lang="en-US" dirty="0" err="1"/>
              <a:t>verbaal</a:t>
            </a:r>
            <a:r>
              <a:rPr lang="en-US" dirty="0"/>
              <a:t>,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verbaal</a:t>
            </a:r>
            <a:r>
              <a:rPr lang="en-US" dirty="0"/>
              <a:t> </a:t>
            </a:r>
            <a:r>
              <a:rPr lang="en-US" dirty="0" err="1"/>
              <a:t>uitschrijven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iemand</a:t>
            </a:r>
            <a:r>
              <a:rPr lang="en-US" dirty="0"/>
              <a:t> die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strafbaar</a:t>
            </a:r>
            <a:r>
              <a:rPr lang="en-US" dirty="0"/>
              <a:t> </a:t>
            </a:r>
            <a:r>
              <a:rPr lang="en-US" dirty="0" err="1"/>
              <a:t>feit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gepleegd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‘door rood </a:t>
            </a:r>
            <a:r>
              <a:rPr lang="en-US" dirty="0" err="1"/>
              <a:t>rijden</a:t>
            </a:r>
            <a:r>
              <a:rPr lang="en-US" dirty="0"/>
              <a:t>’, </a:t>
            </a:r>
            <a:r>
              <a:rPr lang="en-US" dirty="0" err="1"/>
              <a:t>wildplassen</a:t>
            </a:r>
            <a:r>
              <a:rPr lang="en-US" dirty="0"/>
              <a:t>, </a:t>
            </a:r>
            <a:r>
              <a:rPr lang="en-US" dirty="0" err="1"/>
              <a:t>onterecht</a:t>
            </a:r>
            <a:r>
              <a:rPr lang="en-US" dirty="0"/>
              <a:t> </a:t>
            </a:r>
            <a:r>
              <a:rPr lang="en-US" dirty="0" err="1"/>
              <a:t>onbetaald</a:t>
            </a:r>
            <a:r>
              <a:rPr lang="en-US" dirty="0"/>
              <a:t> </a:t>
            </a:r>
            <a:r>
              <a:rPr lang="en-US" dirty="0" err="1"/>
              <a:t>parkeren</a:t>
            </a:r>
            <a:r>
              <a:rPr lang="en-US" dirty="0"/>
              <a:t>’ of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officieel</a:t>
            </a:r>
            <a:r>
              <a:rPr lang="en-US" dirty="0"/>
              <a:t> </a:t>
            </a:r>
            <a:r>
              <a:rPr lang="en-US" dirty="0" err="1"/>
              <a:t>verslag</a:t>
            </a:r>
            <a:r>
              <a:rPr lang="en-US" dirty="0"/>
              <a:t> van het </a:t>
            </a:r>
            <a:r>
              <a:rPr lang="en-US" dirty="0" err="1"/>
              <a:t>politieonderzoek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misdrijf</a:t>
            </a:r>
            <a:r>
              <a:rPr lang="en-US" dirty="0"/>
              <a:t> etc.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236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56ED5-75D5-3AED-876A-4411E3AA4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Bevoegdheden</a:t>
            </a:r>
            <a:r>
              <a:rPr lang="en-US" dirty="0"/>
              <a:t> van de </a:t>
            </a:r>
            <a:r>
              <a:rPr lang="en-US" dirty="0" err="1"/>
              <a:t>politie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A7F5DE-6293-226E-3F7C-6BBBB8405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Bevoegdheden</a:t>
            </a:r>
            <a:r>
              <a:rPr lang="en-US" dirty="0"/>
              <a:t> van de </a:t>
            </a:r>
            <a:r>
              <a:rPr lang="en-US" dirty="0" err="1"/>
              <a:t>politie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handelingen</a:t>
            </a:r>
            <a:r>
              <a:rPr lang="en-US" dirty="0"/>
              <a:t> die de </a:t>
            </a:r>
            <a:r>
              <a:rPr lang="en-US" dirty="0" err="1"/>
              <a:t>politie</a:t>
            </a:r>
            <a:r>
              <a:rPr lang="en-US" dirty="0"/>
              <a:t> in </a:t>
            </a:r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situaties</a:t>
            </a:r>
            <a:r>
              <a:rPr lang="en-US" dirty="0"/>
              <a:t> mag </a:t>
            </a:r>
            <a:r>
              <a:rPr lang="en-US" dirty="0" err="1"/>
              <a:t>doen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De </a:t>
            </a:r>
            <a:r>
              <a:rPr lang="en-US" dirty="0" err="1"/>
              <a:t>meeste</a:t>
            </a:r>
            <a:r>
              <a:rPr lang="en-US" dirty="0"/>
              <a:t> van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bevoegdheden</a:t>
            </a:r>
            <a:r>
              <a:rPr lang="en-US" dirty="0"/>
              <a:t> </a:t>
            </a:r>
            <a:r>
              <a:rPr lang="en-US" dirty="0" err="1"/>
              <a:t>horen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opsporingstaak</a:t>
            </a:r>
            <a:r>
              <a:rPr lang="en-US" dirty="0"/>
              <a:t>.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taak</a:t>
            </a:r>
            <a:r>
              <a:rPr lang="en-US" dirty="0"/>
              <a:t> </a:t>
            </a:r>
            <a:r>
              <a:rPr lang="en-US" dirty="0" err="1"/>
              <a:t>begint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er </a:t>
            </a:r>
            <a:r>
              <a:rPr lang="en-US" dirty="0" err="1"/>
              <a:t>iets</a:t>
            </a:r>
            <a:r>
              <a:rPr lang="en-US" dirty="0"/>
              <a:t> </a:t>
            </a:r>
            <a:r>
              <a:rPr lang="en-US" dirty="0" err="1"/>
              <a:t>strafbaars</a:t>
            </a:r>
            <a:r>
              <a:rPr lang="en-US" dirty="0"/>
              <a:t> is </a:t>
            </a:r>
            <a:r>
              <a:rPr lang="en-US" dirty="0" err="1"/>
              <a:t>gebeurd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Agenten</a:t>
            </a:r>
            <a:r>
              <a:rPr lang="en-US" dirty="0"/>
              <a:t> </a:t>
            </a:r>
            <a:r>
              <a:rPr lang="en-US" dirty="0" err="1"/>
              <a:t>mogen</a:t>
            </a:r>
            <a:r>
              <a:rPr lang="en-US" dirty="0"/>
              <a:t> burgers </a:t>
            </a:r>
            <a:r>
              <a:rPr lang="en-US" b="1" dirty="0" err="1"/>
              <a:t>staande</a:t>
            </a:r>
            <a:r>
              <a:rPr lang="en-US" b="1" dirty="0"/>
              <a:t> </a:t>
            </a:r>
            <a:r>
              <a:rPr lang="en-US" b="1" dirty="0" err="1"/>
              <a:t>houden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Agenten</a:t>
            </a:r>
            <a:r>
              <a:rPr lang="en-US" dirty="0"/>
              <a:t>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b="1" dirty="0" err="1"/>
              <a:t>een</a:t>
            </a:r>
            <a:r>
              <a:rPr lang="en-US" b="1" dirty="0"/>
              <a:t> </a:t>
            </a:r>
            <a:r>
              <a:rPr lang="en-US" b="1" dirty="0" err="1"/>
              <a:t>bekeuring</a:t>
            </a:r>
            <a:r>
              <a:rPr lang="en-US" b="1" dirty="0"/>
              <a:t> </a:t>
            </a:r>
            <a:r>
              <a:rPr lang="en-US" b="1" dirty="0" err="1"/>
              <a:t>geven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politie</a:t>
            </a:r>
            <a:r>
              <a:rPr lang="en-US" dirty="0"/>
              <a:t> mag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verdachten</a:t>
            </a:r>
            <a:r>
              <a:rPr lang="en-US" dirty="0"/>
              <a:t> </a:t>
            </a:r>
            <a:r>
              <a:rPr lang="en-US" b="1" dirty="0" err="1"/>
              <a:t>aanhouden</a:t>
            </a:r>
            <a:r>
              <a:rPr lang="en-US" b="1" dirty="0"/>
              <a:t> (</a:t>
            </a:r>
            <a:r>
              <a:rPr lang="en-US" b="1" dirty="0" err="1"/>
              <a:t>ook</a:t>
            </a:r>
            <a:r>
              <a:rPr lang="en-US" b="1" dirty="0"/>
              <a:t> </a:t>
            </a:r>
            <a:r>
              <a:rPr lang="en-US" b="1" dirty="0" err="1"/>
              <a:t>wel</a:t>
            </a:r>
            <a:r>
              <a:rPr lang="en-US" b="1" dirty="0"/>
              <a:t>: </a:t>
            </a:r>
            <a:r>
              <a:rPr lang="en-US" b="1" dirty="0" err="1"/>
              <a:t>arresteren</a:t>
            </a:r>
            <a:r>
              <a:rPr lang="en-US" dirty="0"/>
              <a:t>)</a:t>
            </a:r>
            <a:br>
              <a:rPr lang="en-US" dirty="0"/>
            </a:br>
            <a:r>
              <a:rPr lang="en-US" sz="1400" dirty="0"/>
              <a:t>Dan </a:t>
            </a:r>
            <a:r>
              <a:rPr lang="en-US" sz="1400" dirty="0" err="1"/>
              <a:t>wordt</a:t>
            </a:r>
            <a:r>
              <a:rPr lang="en-US" sz="1400" dirty="0"/>
              <a:t> </a:t>
            </a:r>
            <a:r>
              <a:rPr lang="en-US" sz="1400" dirty="0" err="1"/>
              <a:t>een</a:t>
            </a:r>
            <a:r>
              <a:rPr lang="en-US" sz="1400" dirty="0"/>
              <a:t> </a:t>
            </a:r>
            <a:r>
              <a:rPr lang="en-US" sz="1400" dirty="0" err="1"/>
              <a:t>verdachte</a:t>
            </a:r>
            <a:r>
              <a:rPr lang="en-US" sz="1400" dirty="0"/>
              <a:t> </a:t>
            </a:r>
            <a:r>
              <a:rPr lang="en-US" sz="1400" dirty="0" err="1"/>
              <a:t>meegenomen</a:t>
            </a:r>
            <a:r>
              <a:rPr lang="en-US" sz="1400" dirty="0"/>
              <a:t> </a:t>
            </a:r>
            <a:r>
              <a:rPr lang="en-US" sz="1400" dirty="0" err="1"/>
              <a:t>naar</a:t>
            </a:r>
            <a:r>
              <a:rPr lang="en-US" sz="1400" dirty="0"/>
              <a:t> het </a:t>
            </a:r>
            <a:r>
              <a:rPr lang="en-US" sz="1400" dirty="0" err="1"/>
              <a:t>politiebureau</a:t>
            </a:r>
            <a:r>
              <a:rPr lang="en-US" sz="1400" dirty="0"/>
              <a:t> </a:t>
            </a:r>
            <a:r>
              <a:rPr lang="en-US" sz="1400" dirty="0" err="1"/>
              <a:t>voor</a:t>
            </a:r>
            <a:r>
              <a:rPr lang="en-US" sz="1400" dirty="0"/>
              <a:t> </a:t>
            </a:r>
            <a:r>
              <a:rPr lang="en-US" sz="1400" dirty="0" err="1"/>
              <a:t>verhoor</a:t>
            </a:r>
            <a:r>
              <a:rPr lang="en-US" sz="1400" dirty="0"/>
              <a:t> </a:t>
            </a:r>
            <a:r>
              <a:rPr lang="en-US" sz="1400" dirty="0" err="1"/>
              <a:t>en</a:t>
            </a:r>
            <a:r>
              <a:rPr lang="en-US" sz="1400" dirty="0"/>
              <a:t> </a:t>
            </a:r>
            <a:r>
              <a:rPr lang="en-US" sz="1400" dirty="0" err="1"/>
              <a:t>eventueel</a:t>
            </a:r>
            <a:r>
              <a:rPr lang="en-US" sz="1400" dirty="0"/>
              <a:t> </a:t>
            </a:r>
            <a:r>
              <a:rPr lang="en-US" sz="1400" dirty="0" err="1"/>
              <a:t>voorlopige</a:t>
            </a:r>
            <a:r>
              <a:rPr lang="en-US" sz="1400" dirty="0"/>
              <a:t> </a:t>
            </a:r>
            <a:r>
              <a:rPr lang="en-US" sz="1400" dirty="0" err="1"/>
              <a:t>hechtenis</a:t>
            </a:r>
            <a:r>
              <a:rPr lang="en-US" sz="1400" dirty="0"/>
              <a:t>)</a:t>
            </a:r>
          </a:p>
          <a:p>
            <a:pPr>
              <a:buFontTx/>
              <a:buChar char="-"/>
            </a:pPr>
            <a:r>
              <a:rPr lang="nl-NL" dirty="0"/>
              <a:t>De politie mag </a:t>
            </a:r>
            <a:r>
              <a:rPr lang="nl-NL" b="1" dirty="0"/>
              <a:t>een verdachte vasthouden</a:t>
            </a:r>
            <a:r>
              <a:rPr lang="nl-NL" dirty="0"/>
              <a:t>;</a:t>
            </a:r>
          </a:p>
          <a:p>
            <a:pPr>
              <a:buFontTx/>
              <a:buChar char="-"/>
            </a:pPr>
            <a:r>
              <a:rPr lang="nl-NL" dirty="0"/>
              <a:t>De politie mag </a:t>
            </a:r>
            <a:r>
              <a:rPr lang="nl-NL" b="1" dirty="0"/>
              <a:t>een verdachte fouilleren </a:t>
            </a:r>
            <a:r>
              <a:rPr lang="nl-NL" dirty="0"/>
              <a:t>aan lichaam en kleding;</a:t>
            </a:r>
          </a:p>
          <a:p>
            <a:pPr>
              <a:buFontTx/>
              <a:buChar char="-"/>
            </a:pPr>
            <a:r>
              <a:rPr lang="nl-NL" dirty="0"/>
              <a:t>Politie (en mobiele eenheid) en leger </a:t>
            </a:r>
            <a:r>
              <a:rPr lang="nl-NL" b="1" dirty="0"/>
              <a:t>mogen als enige overheidsinstanties wapens dragen en geweld gebruiken </a:t>
            </a:r>
            <a:r>
              <a:rPr lang="nl-NL" dirty="0"/>
              <a:t>om burgers tot bepaald gedrag te dwingen.</a:t>
            </a:r>
          </a:p>
        </p:txBody>
      </p:sp>
    </p:spTree>
    <p:extLst>
      <p:ext uri="{BB962C8B-B14F-4D97-AF65-F5344CB8AC3E}">
        <p14:creationId xmlns:p14="http://schemas.microsoft.com/office/powerpoint/2010/main" val="3869310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6F9BDA-F3CC-B186-1D97-C611370F8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Politie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rechter</a:t>
            </a:r>
            <a:r>
              <a:rPr lang="en-US" dirty="0"/>
              <a:t>- </a:t>
            </a:r>
            <a:r>
              <a:rPr lang="en-US" dirty="0" err="1"/>
              <a:t>commissaris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E7C4D4-0B9C-D73A-106A-20AF84A35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r>
              <a:rPr lang="en-US" dirty="0"/>
              <a:t>“ </a:t>
            </a:r>
            <a:r>
              <a:rPr lang="en-US" i="1" dirty="0" err="1"/>
              <a:t>Soms</a:t>
            </a:r>
            <a:r>
              <a:rPr lang="en-US" i="1" dirty="0"/>
              <a:t> mag de </a:t>
            </a:r>
            <a:r>
              <a:rPr lang="en-US" i="1" dirty="0" err="1"/>
              <a:t>politie</a:t>
            </a:r>
            <a:r>
              <a:rPr lang="en-US" i="1" dirty="0"/>
              <a:t> </a:t>
            </a:r>
            <a:r>
              <a:rPr lang="en-US" i="1" dirty="0" err="1"/>
              <a:t>alleen</a:t>
            </a:r>
            <a:r>
              <a:rPr lang="en-US" i="1" dirty="0"/>
              <a:t> </a:t>
            </a:r>
            <a:r>
              <a:rPr lang="en-US" i="1" dirty="0" err="1"/>
              <a:t>iets</a:t>
            </a:r>
            <a:r>
              <a:rPr lang="en-US" i="1" dirty="0"/>
              <a:t> </a:t>
            </a:r>
            <a:r>
              <a:rPr lang="en-US" i="1" dirty="0" err="1"/>
              <a:t>doen</a:t>
            </a:r>
            <a:r>
              <a:rPr lang="en-US" i="1" dirty="0"/>
              <a:t> met </a:t>
            </a:r>
            <a:r>
              <a:rPr lang="en-US" i="1" dirty="0" err="1"/>
              <a:t>toestemming</a:t>
            </a:r>
            <a:r>
              <a:rPr lang="en-US" i="1" dirty="0"/>
              <a:t> van de </a:t>
            </a:r>
            <a:r>
              <a:rPr lang="en-US" i="1" dirty="0" err="1"/>
              <a:t>officier</a:t>
            </a:r>
            <a:r>
              <a:rPr lang="en-US" i="1" dirty="0"/>
              <a:t> van </a:t>
            </a:r>
            <a:r>
              <a:rPr lang="en-US" i="1" dirty="0" err="1"/>
              <a:t>justitie</a:t>
            </a:r>
            <a:r>
              <a:rPr lang="en-US" i="1" dirty="0"/>
              <a:t> of de </a:t>
            </a:r>
            <a:r>
              <a:rPr lang="en-US" i="1" dirty="0" err="1"/>
              <a:t>rechter</a:t>
            </a:r>
            <a:r>
              <a:rPr lang="en-US" i="1" dirty="0"/>
              <a:t>- </a:t>
            </a:r>
            <a:r>
              <a:rPr lang="en-US" i="1" dirty="0" err="1"/>
              <a:t>commissaris</a:t>
            </a:r>
            <a:r>
              <a:rPr lang="en-US" i="1" dirty="0"/>
              <a:t>, </a:t>
            </a:r>
            <a:r>
              <a:rPr lang="en-US" i="1" dirty="0" err="1"/>
              <a:t>dat</a:t>
            </a:r>
            <a:r>
              <a:rPr lang="en-US" i="1" dirty="0"/>
              <a:t> is </a:t>
            </a:r>
            <a:r>
              <a:rPr lang="en-US" i="1" dirty="0" err="1"/>
              <a:t>een</a:t>
            </a:r>
            <a:r>
              <a:rPr lang="en-US" i="1" dirty="0"/>
              <a:t> </a:t>
            </a:r>
            <a:r>
              <a:rPr lang="en-US" i="1" dirty="0" err="1"/>
              <a:t>rechter</a:t>
            </a:r>
            <a:r>
              <a:rPr lang="en-US" i="1" dirty="0"/>
              <a:t> met </a:t>
            </a:r>
            <a:r>
              <a:rPr lang="en-US" i="1" dirty="0" err="1"/>
              <a:t>speciale</a:t>
            </a:r>
            <a:r>
              <a:rPr lang="en-US" i="1" dirty="0"/>
              <a:t> taken. </a:t>
            </a:r>
            <a:br>
              <a:rPr lang="en-US" i="1" dirty="0"/>
            </a:br>
            <a:r>
              <a:rPr lang="en-US" i="1" dirty="0"/>
              <a:t>Het </a:t>
            </a:r>
            <a:r>
              <a:rPr lang="en-US" i="1" dirty="0" err="1"/>
              <a:t>gaat</a:t>
            </a:r>
            <a:r>
              <a:rPr lang="en-US" i="1" dirty="0"/>
              <a:t> dan </a:t>
            </a:r>
            <a:r>
              <a:rPr lang="en-US" i="1" dirty="0" err="1"/>
              <a:t>altijd</a:t>
            </a:r>
            <a:r>
              <a:rPr lang="en-US" i="1" dirty="0"/>
              <a:t> om </a:t>
            </a:r>
            <a:r>
              <a:rPr lang="en-US" i="1" dirty="0" err="1"/>
              <a:t>zware</a:t>
            </a:r>
            <a:r>
              <a:rPr lang="en-US" i="1" dirty="0"/>
              <a:t> </a:t>
            </a:r>
            <a:r>
              <a:rPr lang="en-US" i="1" dirty="0" err="1"/>
              <a:t>opsporingsmiddelen</a:t>
            </a:r>
            <a:r>
              <a:rPr lang="en-US" i="1" dirty="0"/>
              <a:t>, </a:t>
            </a:r>
            <a:r>
              <a:rPr lang="en-US" i="1" dirty="0" err="1"/>
              <a:t>zoals</a:t>
            </a:r>
            <a:r>
              <a:rPr lang="en-US" i="1" dirty="0"/>
              <a:t> </a:t>
            </a:r>
            <a:r>
              <a:rPr lang="en-US" i="1" dirty="0" err="1"/>
              <a:t>een</a:t>
            </a:r>
            <a:r>
              <a:rPr lang="en-US" i="1" dirty="0"/>
              <a:t> ‘ </a:t>
            </a:r>
            <a:r>
              <a:rPr lang="en-US" i="1" dirty="0" err="1"/>
              <a:t>telefoon</a:t>
            </a:r>
            <a:r>
              <a:rPr lang="en-US" i="1" dirty="0"/>
              <a:t> of </a:t>
            </a:r>
            <a:r>
              <a:rPr lang="en-US" i="1" dirty="0" err="1"/>
              <a:t>internetverkeer</a:t>
            </a:r>
            <a:r>
              <a:rPr lang="en-US" i="1" dirty="0"/>
              <a:t> </a:t>
            </a:r>
            <a:r>
              <a:rPr lang="en-US" i="1" dirty="0" err="1"/>
              <a:t>afluisteren</a:t>
            </a:r>
            <a:r>
              <a:rPr lang="en-US" i="1" dirty="0"/>
              <a:t>’, </a:t>
            </a:r>
            <a:r>
              <a:rPr lang="en-US" i="1" dirty="0" err="1"/>
              <a:t>iemand</a:t>
            </a:r>
            <a:r>
              <a:rPr lang="en-US" i="1" dirty="0"/>
              <a:t> </a:t>
            </a:r>
            <a:r>
              <a:rPr lang="en-US" i="1" dirty="0" err="1"/>
              <a:t>observeren</a:t>
            </a:r>
            <a:r>
              <a:rPr lang="en-US" i="1" dirty="0"/>
              <a:t> of </a:t>
            </a:r>
            <a:r>
              <a:rPr lang="en-US" i="1" dirty="0" err="1"/>
              <a:t>een</a:t>
            </a:r>
            <a:r>
              <a:rPr lang="en-US" i="1" dirty="0"/>
              <a:t> </a:t>
            </a:r>
            <a:r>
              <a:rPr lang="en-US" i="1" dirty="0" err="1"/>
              <a:t>woning</a:t>
            </a:r>
            <a:r>
              <a:rPr lang="en-US" i="1" dirty="0"/>
              <a:t> </a:t>
            </a:r>
            <a:r>
              <a:rPr lang="en-US" i="1" dirty="0" err="1"/>
              <a:t>doorzoeken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</a:t>
            </a:r>
            <a:r>
              <a:rPr lang="en-US" dirty="0" err="1"/>
              <a:t>noem</a:t>
            </a:r>
            <a:r>
              <a:rPr lang="en-US" dirty="0"/>
              <a:t> die ‘ </a:t>
            </a:r>
            <a:r>
              <a:rPr lang="en-US" b="1" dirty="0" err="1"/>
              <a:t>zware</a:t>
            </a:r>
            <a:r>
              <a:rPr lang="en-US" b="1" dirty="0"/>
              <a:t> </a:t>
            </a:r>
            <a:r>
              <a:rPr lang="en-US" b="1" dirty="0" err="1"/>
              <a:t>opsporingsbevoegdheden</a:t>
            </a:r>
            <a:r>
              <a:rPr lang="en-US" b="1" dirty="0"/>
              <a:t>” </a:t>
            </a:r>
            <a:r>
              <a:rPr lang="en-US" dirty="0" err="1"/>
              <a:t>omdat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bevoegdheden</a:t>
            </a:r>
            <a:r>
              <a:rPr lang="en-US" dirty="0"/>
              <a:t> de </a:t>
            </a:r>
            <a:r>
              <a:rPr lang="en-US" dirty="0" err="1"/>
              <a:t>grondrechten</a:t>
            </a:r>
            <a:r>
              <a:rPr lang="en-US" dirty="0"/>
              <a:t> van burgers (</a:t>
            </a:r>
            <a:r>
              <a:rPr lang="en-US" dirty="0" err="1"/>
              <a:t>tijdelijk</a:t>
            </a:r>
            <a:r>
              <a:rPr lang="en-US" dirty="0"/>
              <a:t>) </a:t>
            </a:r>
            <a:r>
              <a:rPr lang="en-US" dirty="0" err="1"/>
              <a:t>schenden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3803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69A25E-53F3-5FF0-9429-A63678530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Boa’s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FB635C-2F8C-FE3E-ABE2-DA44A5ACB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uitvoeren</a:t>
            </a:r>
            <a:r>
              <a:rPr lang="en-US" dirty="0"/>
              <a:t> van taken </a:t>
            </a:r>
            <a:r>
              <a:rPr lang="en-US" dirty="0" err="1"/>
              <a:t>krijgen</a:t>
            </a:r>
            <a:r>
              <a:rPr lang="en-US" dirty="0"/>
              <a:t> </a:t>
            </a:r>
            <a:r>
              <a:rPr lang="en-US" dirty="0" err="1"/>
              <a:t>agenten</a:t>
            </a:r>
            <a:r>
              <a:rPr lang="en-US" dirty="0"/>
              <a:t> </a:t>
            </a:r>
            <a:r>
              <a:rPr lang="en-US" dirty="0" err="1"/>
              <a:t>hulp</a:t>
            </a:r>
            <a:r>
              <a:rPr lang="en-US" dirty="0"/>
              <a:t> van </a:t>
            </a:r>
            <a:r>
              <a:rPr lang="en-US" dirty="0" err="1"/>
              <a:t>zogenoemde</a:t>
            </a:r>
            <a:r>
              <a:rPr lang="en-US" dirty="0"/>
              <a:t> BOA’s,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err="1"/>
              <a:t>Buitengewone</a:t>
            </a:r>
            <a:r>
              <a:rPr lang="en-US" dirty="0"/>
              <a:t> </a:t>
            </a:r>
            <a:r>
              <a:rPr lang="en-US" dirty="0" err="1"/>
              <a:t>opsporingsambtenaren</a:t>
            </a:r>
            <a:r>
              <a:rPr lang="en-US" dirty="0"/>
              <a:t> die de </a:t>
            </a:r>
            <a:r>
              <a:rPr lang="en-US" dirty="0" err="1"/>
              <a:t>politie</a:t>
            </a:r>
            <a:r>
              <a:rPr lang="en-US" dirty="0"/>
              <a:t> </a:t>
            </a:r>
            <a:r>
              <a:rPr lang="en-US" dirty="0" err="1"/>
              <a:t>bijstaan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handhaven</a:t>
            </a:r>
            <a:r>
              <a:rPr lang="en-US" dirty="0"/>
              <a:t> van de </a:t>
            </a:r>
            <a:r>
              <a:rPr lang="en-US" dirty="0" err="1"/>
              <a:t>openbare</a:t>
            </a:r>
            <a:r>
              <a:rPr lang="en-US" dirty="0"/>
              <a:t> </a:t>
            </a:r>
            <a:r>
              <a:rPr lang="en-US" dirty="0" err="1"/>
              <a:t>orde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veiligheid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BOA’s </a:t>
            </a:r>
            <a:r>
              <a:rPr lang="en-US" dirty="0" err="1"/>
              <a:t>controleren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vooral</a:t>
            </a:r>
            <a:r>
              <a:rPr lang="en-US" dirty="0"/>
              <a:t> op of ze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regels </a:t>
            </a:r>
            <a:r>
              <a:rPr lang="en-US" dirty="0" err="1"/>
              <a:t>houden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overtredingen</a:t>
            </a:r>
            <a:r>
              <a:rPr lang="en-US" dirty="0"/>
              <a:t> </a:t>
            </a:r>
            <a:r>
              <a:rPr lang="en-US" dirty="0" err="1"/>
              <a:t>begaan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- BOA’s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verdachten</a:t>
            </a:r>
            <a:r>
              <a:rPr lang="en-US" dirty="0"/>
              <a:t> </a:t>
            </a:r>
            <a:r>
              <a:rPr lang="en-US" dirty="0" err="1"/>
              <a:t>aanhouden</a:t>
            </a:r>
            <a:r>
              <a:rPr lang="en-US" dirty="0"/>
              <a:t>, </a:t>
            </a:r>
            <a:r>
              <a:rPr lang="en-US" dirty="0" err="1"/>
              <a:t>iemands</a:t>
            </a:r>
            <a:r>
              <a:rPr lang="en-US" dirty="0"/>
              <a:t> </a:t>
            </a:r>
            <a:r>
              <a:rPr lang="en-US" dirty="0" err="1"/>
              <a:t>identiteit</a:t>
            </a:r>
            <a:r>
              <a:rPr lang="en-US" dirty="0"/>
              <a:t> </a:t>
            </a:r>
            <a:r>
              <a:rPr lang="en-US" dirty="0" err="1"/>
              <a:t>controleren</a:t>
            </a:r>
            <a:r>
              <a:rPr lang="en-US" dirty="0"/>
              <a:t>, </a:t>
            </a:r>
            <a:r>
              <a:rPr lang="en-US" dirty="0" err="1"/>
              <a:t>processen</a:t>
            </a:r>
            <a:r>
              <a:rPr lang="en-US" dirty="0"/>
              <a:t>- </a:t>
            </a:r>
            <a:r>
              <a:rPr lang="en-US" dirty="0" err="1"/>
              <a:t>verbaal</a:t>
            </a:r>
            <a:r>
              <a:rPr lang="en-US" dirty="0"/>
              <a:t> </a:t>
            </a:r>
            <a:r>
              <a:rPr lang="en-US" dirty="0" err="1"/>
              <a:t>opmaken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788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AA5ED2-FC8F-283C-75F3-C4CA477A8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Grenzen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bevoegdheden</a:t>
            </a:r>
            <a:r>
              <a:rPr lang="en-US" dirty="0"/>
              <a:t> van de </a:t>
            </a:r>
            <a:r>
              <a:rPr lang="en-US" dirty="0" err="1"/>
              <a:t>politie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38D2B5-F295-49B5-2004-6CDE47974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Nederland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rechtsstaat</a:t>
            </a:r>
            <a:r>
              <a:rPr lang="en-US" dirty="0"/>
              <a:t> (</a:t>
            </a:r>
            <a:r>
              <a:rPr lang="en-US" dirty="0" err="1"/>
              <a:t>zie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4).</a:t>
            </a:r>
          </a:p>
          <a:p>
            <a:pPr marL="0" indent="0">
              <a:buNone/>
            </a:pPr>
            <a:r>
              <a:rPr lang="en-US" dirty="0"/>
              <a:t>In de </a:t>
            </a:r>
            <a:r>
              <a:rPr lang="en-US" dirty="0" err="1"/>
              <a:t>rechtsstaat</a:t>
            </a:r>
            <a:r>
              <a:rPr lang="en-US" dirty="0"/>
              <a:t> is er </a:t>
            </a:r>
            <a:r>
              <a:rPr lang="en-US" dirty="0" err="1"/>
              <a:t>een</a:t>
            </a:r>
            <a:r>
              <a:rPr lang="en-US" dirty="0"/>
              <a:t> dilemma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b="1" dirty="0" err="1"/>
              <a:t>rechthandhaving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rechtsbescherming</a:t>
            </a:r>
            <a:r>
              <a:rPr lang="en-US" b="1" dirty="0"/>
              <a:t>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u="sng" dirty="0" err="1"/>
              <a:t>Rechtshandhaving</a:t>
            </a:r>
            <a:r>
              <a:rPr lang="en-US" dirty="0"/>
              <a:t> is de </a:t>
            </a:r>
            <a:r>
              <a:rPr lang="en-US" dirty="0" err="1"/>
              <a:t>taak</a:t>
            </a:r>
            <a:r>
              <a:rPr lang="en-US" dirty="0"/>
              <a:t> van </a:t>
            </a:r>
            <a:r>
              <a:rPr lang="en-US" dirty="0" err="1"/>
              <a:t>politie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justitie</a:t>
            </a:r>
            <a:r>
              <a:rPr lang="en-US" dirty="0"/>
              <a:t> om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controleren</a:t>
            </a:r>
            <a:r>
              <a:rPr lang="en-US" dirty="0"/>
              <a:t> of burgers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wet </a:t>
            </a:r>
            <a:r>
              <a:rPr lang="en-US" dirty="0" err="1"/>
              <a:t>houden</a:t>
            </a:r>
            <a:r>
              <a:rPr lang="en-US" dirty="0"/>
              <a:t>.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b="1" u="sng" dirty="0" err="1"/>
              <a:t>Rechtsbescherming</a:t>
            </a:r>
            <a:r>
              <a:rPr lang="en-US" b="1" u="sng" dirty="0"/>
              <a:t> </a:t>
            </a:r>
            <a:r>
              <a:rPr lang="en-US" dirty="0" err="1"/>
              <a:t>houdt</a:t>
            </a:r>
            <a:r>
              <a:rPr lang="en-US" dirty="0"/>
              <a:t> in </a:t>
            </a:r>
            <a:r>
              <a:rPr lang="en-US" dirty="0" err="1"/>
              <a:t>dat</a:t>
            </a:r>
            <a:r>
              <a:rPr lang="en-US" dirty="0"/>
              <a:t> burgers </a:t>
            </a:r>
            <a:r>
              <a:rPr lang="en-US" dirty="0" err="1"/>
              <a:t>altijd</a:t>
            </a:r>
            <a:r>
              <a:rPr lang="en-US" dirty="0"/>
              <a:t> </a:t>
            </a:r>
            <a:r>
              <a:rPr lang="en-US" dirty="0" err="1"/>
              <a:t>beschermd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macht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willekeur</a:t>
            </a:r>
            <a:r>
              <a:rPr lang="en-US" dirty="0"/>
              <a:t> van de </a:t>
            </a:r>
            <a:r>
              <a:rPr lang="en-US" dirty="0" err="1"/>
              <a:t>overheid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Grondrechten</a:t>
            </a:r>
            <a:r>
              <a:rPr lang="en-US" dirty="0"/>
              <a:t> van burgers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zomaar</a:t>
            </a:r>
            <a:r>
              <a:rPr lang="en-US" dirty="0"/>
              <a:t> </a:t>
            </a:r>
            <a:r>
              <a:rPr lang="en-US" dirty="0" err="1"/>
              <a:t>geschonden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).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b="1" dirty="0" err="1"/>
              <a:t>Rechtsbescherming</a:t>
            </a:r>
            <a:r>
              <a:rPr lang="en-US" b="1" dirty="0"/>
              <a:t> </a:t>
            </a:r>
            <a:r>
              <a:rPr lang="en-US" b="1" dirty="0" err="1"/>
              <a:t>maakt</a:t>
            </a:r>
            <a:r>
              <a:rPr lang="en-US" b="1" dirty="0"/>
              <a:t> </a:t>
            </a:r>
            <a:r>
              <a:rPr lang="en-US" b="1" dirty="0" err="1"/>
              <a:t>rechtshandhaving</a:t>
            </a:r>
            <a:r>
              <a:rPr lang="en-US" b="1" dirty="0"/>
              <a:t> </a:t>
            </a:r>
            <a:r>
              <a:rPr lang="en-US" b="1" dirty="0" err="1"/>
              <a:t>moeilijker</a:t>
            </a:r>
            <a:r>
              <a:rPr lang="en-US" b="1" dirty="0"/>
              <a:t> </a:t>
            </a:r>
            <a:r>
              <a:rPr lang="en-US" b="1" dirty="0" err="1"/>
              <a:t>voor</a:t>
            </a:r>
            <a:r>
              <a:rPr lang="en-US" b="1" dirty="0"/>
              <a:t> de </a:t>
            </a:r>
            <a:r>
              <a:rPr lang="en-US" b="1" dirty="0" err="1"/>
              <a:t>politie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De </a:t>
            </a:r>
            <a:r>
              <a:rPr lang="en-US" dirty="0" err="1"/>
              <a:t>officier</a:t>
            </a:r>
            <a:r>
              <a:rPr lang="en-US" dirty="0"/>
              <a:t> van </a:t>
            </a:r>
            <a:r>
              <a:rPr lang="en-US" dirty="0" err="1"/>
              <a:t>justitie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rechter</a:t>
            </a:r>
            <a:r>
              <a:rPr lang="en-US" dirty="0"/>
              <a:t>- </a:t>
            </a:r>
            <a:r>
              <a:rPr lang="en-US" dirty="0" err="1"/>
              <a:t>commissaris</a:t>
            </a:r>
            <a:r>
              <a:rPr lang="en-US" dirty="0"/>
              <a:t> </a:t>
            </a:r>
            <a:r>
              <a:rPr lang="en-US" dirty="0" err="1"/>
              <a:t>spelen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zeer</a:t>
            </a:r>
            <a:r>
              <a:rPr lang="en-US" dirty="0"/>
              <a:t> </a:t>
            </a:r>
            <a:r>
              <a:rPr lang="en-US" dirty="0" err="1"/>
              <a:t>belangrijke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rechtsbescherming</a:t>
            </a:r>
            <a:r>
              <a:rPr lang="en-US" dirty="0"/>
              <a:t>. Zij </a:t>
            </a:r>
            <a:r>
              <a:rPr lang="en-US" dirty="0" err="1"/>
              <a:t>bepalen</a:t>
            </a:r>
            <a:r>
              <a:rPr lang="en-US" dirty="0"/>
              <a:t> </a:t>
            </a:r>
            <a:r>
              <a:rPr lang="en-US" dirty="0" err="1"/>
              <a:t>namelijk</a:t>
            </a:r>
            <a:r>
              <a:rPr lang="en-US" dirty="0"/>
              <a:t> </a:t>
            </a:r>
            <a:r>
              <a:rPr lang="en-US" dirty="0" err="1"/>
              <a:t>welke</a:t>
            </a:r>
            <a:r>
              <a:rPr lang="en-US" dirty="0"/>
              <a:t> (</a:t>
            </a:r>
            <a:r>
              <a:rPr lang="en-US" dirty="0" err="1"/>
              <a:t>opsporings</a:t>
            </a:r>
            <a:r>
              <a:rPr lang="en-US" dirty="0"/>
              <a:t>-) </a:t>
            </a:r>
            <a:r>
              <a:rPr lang="en-US" dirty="0" err="1"/>
              <a:t>bevoegdheden</a:t>
            </a:r>
            <a:r>
              <a:rPr lang="en-US" dirty="0"/>
              <a:t> op </a:t>
            </a:r>
            <a:r>
              <a:rPr lang="en-US" dirty="0" err="1"/>
              <a:t>welke</a:t>
            </a:r>
            <a:r>
              <a:rPr lang="en-US" dirty="0"/>
              <a:t> moment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inzetten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1269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03531E-1394-F68C-67A8-35B94F025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H6.2: de </a:t>
            </a:r>
            <a:r>
              <a:rPr lang="en-US" dirty="0" err="1"/>
              <a:t>officier</a:t>
            </a:r>
            <a:r>
              <a:rPr lang="en-US" dirty="0"/>
              <a:t> van </a:t>
            </a:r>
            <a:r>
              <a:rPr lang="en-US" dirty="0" err="1"/>
              <a:t>justitie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C60C30-772B-9916-9C09-62CAE7BC8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officier</a:t>
            </a:r>
            <a:r>
              <a:rPr lang="en-US" dirty="0"/>
              <a:t> van </a:t>
            </a:r>
            <a:r>
              <a:rPr lang="en-US" dirty="0" err="1"/>
              <a:t>justitie</a:t>
            </a:r>
            <a:r>
              <a:rPr lang="en-US" dirty="0"/>
              <a:t> (</a:t>
            </a:r>
            <a:r>
              <a:rPr lang="en-US" dirty="0" err="1"/>
              <a:t>OvJ</a:t>
            </a:r>
            <a:r>
              <a:rPr lang="en-US" dirty="0"/>
              <a:t>) is </a:t>
            </a:r>
            <a:r>
              <a:rPr lang="en-US" dirty="0" err="1"/>
              <a:t>verantwoordelijk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opsporing</a:t>
            </a:r>
            <a:r>
              <a:rPr lang="en-US" dirty="0"/>
              <a:t> van </a:t>
            </a:r>
            <a:r>
              <a:rPr lang="en-US" dirty="0" err="1"/>
              <a:t>strafbare</a:t>
            </a:r>
            <a:r>
              <a:rPr lang="en-US" dirty="0"/>
              <a:t> </a:t>
            </a:r>
            <a:r>
              <a:rPr lang="en-US" dirty="0" err="1"/>
              <a:t>feiten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OvJ</a:t>
            </a:r>
            <a:r>
              <a:rPr lang="en-US" dirty="0"/>
              <a:t>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speciale</a:t>
            </a:r>
            <a:r>
              <a:rPr lang="en-US" dirty="0"/>
              <a:t> </a:t>
            </a:r>
            <a:r>
              <a:rPr lang="en-US" dirty="0" err="1"/>
              <a:t>ambtenaar</a:t>
            </a:r>
            <a:r>
              <a:rPr lang="en-US" dirty="0"/>
              <a:t> die </a:t>
            </a:r>
            <a:r>
              <a:rPr lang="en-US" dirty="0" err="1"/>
              <a:t>namens</a:t>
            </a:r>
            <a:r>
              <a:rPr lang="en-US" dirty="0"/>
              <a:t> de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bewijzen</a:t>
            </a:r>
            <a:r>
              <a:rPr lang="en-US" dirty="0"/>
              <a:t> </a:t>
            </a:r>
            <a:r>
              <a:rPr lang="en-US" dirty="0" err="1"/>
              <a:t>zoekt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verdachte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die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straf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Eisen.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Allen </a:t>
            </a:r>
            <a:r>
              <a:rPr lang="en-US" dirty="0" err="1"/>
              <a:t>officieren</a:t>
            </a:r>
            <a:r>
              <a:rPr lang="en-US" dirty="0"/>
              <a:t> van </a:t>
            </a:r>
            <a:r>
              <a:rPr lang="en-US" dirty="0" err="1"/>
              <a:t>justitie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noemen</a:t>
            </a:r>
            <a:r>
              <a:rPr lang="en-US" dirty="0"/>
              <a:t> we het </a:t>
            </a:r>
            <a:br>
              <a:rPr lang="en-US" dirty="0"/>
            </a:br>
            <a:r>
              <a:rPr lang="en-US" dirty="0" err="1"/>
              <a:t>Openbaar</a:t>
            </a:r>
            <a:r>
              <a:rPr lang="en-US" dirty="0"/>
              <a:t> </a:t>
            </a:r>
            <a:r>
              <a:rPr lang="en-US" dirty="0" err="1"/>
              <a:t>Ministerie</a:t>
            </a:r>
            <a:r>
              <a:rPr lang="en-US" dirty="0"/>
              <a:t> (OM).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Het OM </a:t>
            </a:r>
            <a:r>
              <a:rPr lang="en-US" dirty="0" err="1"/>
              <a:t>valt</a:t>
            </a:r>
            <a:r>
              <a:rPr lang="en-US" dirty="0"/>
              <a:t> </a:t>
            </a:r>
            <a:r>
              <a:rPr lang="en-US" dirty="0" err="1"/>
              <a:t>onder</a:t>
            </a:r>
            <a:r>
              <a:rPr lang="en-US" dirty="0"/>
              <a:t> het </a:t>
            </a:r>
            <a:r>
              <a:rPr lang="en-US" dirty="0" err="1"/>
              <a:t>Ministerie</a:t>
            </a:r>
            <a:r>
              <a:rPr lang="en-US" dirty="0"/>
              <a:t> van </a:t>
            </a:r>
            <a:r>
              <a:rPr lang="en-US" dirty="0" err="1"/>
              <a:t>Justitie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Veiligheid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Samen</a:t>
            </a:r>
            <a:r>
              <a:rPr lang="en-US" dirty="0"/>
              <a:t> met de </a:t>
            </a:r>
            <a:r>
              <a:rPr lang="en-US" dirty="0" err="1"/>
              <a:t>politie</a:t>
            </a:r>
            <a:r>
              <a:rPr lang="en-US" dirty="0"/>
              <a:t> </a:t>
            </a:r>
            <a:r>
              <a:rPr lang="en-US" dirty="0" err="1"/>
              <a:t>houdt</a:t>
            </a:r>
            <a:r>
              <a:rPr lang="en-US" dirty="0"/>
              <a:t> het OM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bezig</a:t>
            </a:r>
            <a:r>
              <a:rPr lang="en-US" dirty="0"/>
              <a:t> met </a:t>
            </a:r>
            <a:r>
              <a:rPr lang="en-US" dirty="0" err="1"/>
              <a:t>opsporen</a:t>
            </a:r>
            <a:r>
              <a:rPr lang="en-US" dirty="0"/>
              <a:t> van </a:t>
            </a:r>
            <a:r>
              <a:rPr lang="en-US" dirty="0" err="1"/>
              <a:t>strafbare</a:t>
            </a:r>
            <a:r>
              <a:rPr lang="en-US" dirty="0"/>
              <a:t> </a:t>
            </a:r>
            <a:r>
              <a:rPr lang="en-US" dirty="0" err="1"/>
              <a:t>feiten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4342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A7ADA1-F8AB-93AB-0B52-6241C5BFD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rol</a:t>
            </a:r>
            <a:r>
              <a:rPr lang="en-US" dirty="0"/>
              <a:t> van de </a:t>
            </a:r>
            <a:r>
              <a:rPr lang="en-US" dirty="0" err="1"/>
              <a:t>officier</a:t>
            </a:r>
            <a:r>
              <a:rPr lang="en-US" dirty="0"/>
              <a:t> van </a:t>
            </a:r>
            <a:r>
              <a:rPr lang="en-US" dirty="0" err="1"/>
              <a:t>justitie</a:t>
            </a:r>
            <a:r>
              <a:rPr lang="en-US" dirty="0"/>
              <a:t> in het </a:t>
            </a:r>
            <a:r>
              <a:rPr lang="en-US" dirty="0" err="1"/>
              <a:t>strafproces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892D1E-B663-29B0-C330-660AF5D49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rol</a:t>
            </a:r>
            <a:r>
              <a:rPr lang="en-US" dirty="0"/>
              <a:t> van de </a:t>
            </a:r>
            <a:r>
              <a:rPr lang="en-US" dirty="0" err="1"/>
              <a:t>officier</a:t>
            </a:r>
            <a:r>
              <a:rPr lang="en-US" dirty="0"/>
              <a:t> van </a:t>
            </a:r>
            <a:r>
              <a:rPr lang="en-US" dirty="0" err="1"/>
              <a:t>justitie</a:t>
            </a:r>
            <a:r>
              <a:rPr lang="en-US" dirty="0"/>
              <a:t> in het </a:t>
            </a:r>
            <a:r>
              <a:rPr lang="en-US" dirty="0" err="1"/>
              <a:t>strafproces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Leidt</a:t>
            </a:r>
            <a:r>
              <a:rPr lang="en-US" dirty="0"/>
              <a:t> het </a:t>
            </a:r>
            <a:r>
              <a:rPr lang="en-US" dirty="0" err="1"/>
              <a:t>opsporingsonderzoek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Beslist</a:t>
            </a:r>
            <a:r>
              <a:rPr lang="en-US" dirty="0"/>
              <a:t> of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verdachte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rechter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Eist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rechtszaak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straf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Zorgt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de (door de </a:t>
            </a:r>
            <a:r>
              <a:rPr lang="en-US" dirty="0" err="1"/>
              <a:t>rechter</a:t>
            </a:r>
            <a:r>
              <a:rPr lang="en-US" dirty="0"/>
              <a:t> </a:t>
            </a:r>
            <a:r>
              <a:rPr lang="en-US" dirty="0" err="1"/>
              <a:t>opgelegde</a:t>
            </a:r>
            <a:r>
              <a:rPr lang="en-US" dirty="0"/>
              <a:t>) </a:t>
            </a:r>
            <a:r>
              <a:rPr lang="en-US" dirty="0" err="1"/>
              <a:t>straf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uitgevoerd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0687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6369BF-A560-3360-CE1C-DD412BD84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Het </a:t>
            </a:r>
            <a:r>
              <a:rPr lang="en-US" dirty="0" err="1"/>
              <a:t>opsporingsonderzoek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D3ECD3-9CB2-397B-9EAF-1206C120C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Opsporingsonderzoek</a:t>
            </a:r>
            <a:r>
              <a:rPr lang="en-US" dirty="0"/>
              <a:t> start </a:t>
            </a:r>
            <a:r>
              <a:rPr lang="en-US" dirty="0" err="1"/>
              <a:t>wanneer</a:t>
            </a:r>
            <a:r>
              <a:rPr lang="en-US" dirty="0"/>
              <a:t> de </a:t>
            </a:r>
            <a:r>
              <a:rPr lang="en-US" dirty="0" err="1"/>
              <a:t>politie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process- </a:t>
            </a:r>
            <a:r>
              <a:rPr lang="en-US" dirty="0" err="1"/>
              <a:t>verbaal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opgemaakt</a:t>
            </a:r>
            <a:r>
              <a:rPr lang="en-US" dirty="0"/>
              <a:t>;</a:t>
            </a:r>
          </a:p>
          <a:p>
            <a:r>
              <a:rPr lang="nl-NL" dirty="0"/>
              <a:t>OvJ onderzoekt de zaak verder en houdt in de gaten of de opsporing zorgvuldig en eerlijk (volgens de wet) verloopt;</a:t>
            </a:r>
          </a:p>
          <a:p>
            <a:r>
              <a:rPr lang="nl-NL" dirty="0"/>
              <a:t>De OvJ kijkt ook of alle feiten duidelijk zijn en hoe sterk het bewijs is;</a:t>
            </a:r>
          </a:p>
          <a:p>
            <a:pPr marL="0" indent="0">
              <a:buNone/>
            </a:pPr>
            <a:r>
              <a:rPr lang="nl-NL" sz="1800" dirty="0"/>
              <a:t>    De officier van justitie kan ook vragen nieuwe getuigen te zoeken en </a:t>
            </a:r>
            <a:br>
              <a:rPr lang="nl-NL" sz="1800" dirty="0"/>
            </a:br>
            <a:r>
              <a:rPr lang="nl-NL" sz="1800" dirty="0"/>
              <a:t>    te ondervragen.</a:t>
            </a:r>
            <a:br>
              <a:rPr lang="nl-NL" sz="1800" dirty="0"/>
            </a:br>
            <a:r>
              <a:rPr lang="nl-NL" sz="1800" dirty="0"/>
              <a:t>    De officier van justitie kan ook een boekhouding laten doorzoek van </a:t>
            </a:r>
            <a:br>
              <a:rPr lang="nl-NL" sz="1800" dirty="0"/>
            </a:br>
            <a:r>
              <a:rPr lang="nl-NL" sz="1800" dirty="0"/>
              <a:t>    iemand die van fraude wordt verdacht.</a:t>
            </a:r>
            <a:br>
              <a:rPr lang="nl-NL" sz="1800" dirty="0"/>
            </a:br>
            <a:r>
              <a:rPr lang="nl-NL" sz="1800" dirty="0"/>
              <a:t>    De officier van justitie kan iemand die verdacht wordt van </a:t>
            </a:r>
            <a:br>
              <a:rPr lang="nl-NL" sz="1800" dirty="0"/>
            </a:br>
            <a:r>
              <a:rPr lang="nl-NL" sz="1800" dirty="0"/>
              <a:t>    drugshandel zijn/ haar telefoon laten afluisteren.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dirty="0"/>
              <a:t>Kortom: de OvJ leidt het opsporingsonderzoek en is eindverantwoordelijk, maar de politie voert het onderzoek uit!</a:t>
            </a:r>
          </a:p>
        </p:txBody>
      </p:sp>
    </p:spTree>
    <p:extLst>
      <p:ext uri="{BB962C8B-B14F-4D97-AF65-F5344CB8AC3E}">
        <p14:creationId xmlns:p14="http://schemas.microsoft.com/office/powerpoint/2010/main" val="371033039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1298</Words>
  <Application>Microsoft Office PowerPoint</Application>
  <PresentationFormat>Breedbeeld</PresentationFormat>
  <Paragraphs>111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Kantoorthema</vt:lpstr>
      <vt:lpstr>H6: Van politie naar officier</vt:lpstr>
      <vt:lpstr>H6.1: Taken van de politie</vt:lpstr>
      <vt:lpstr>Bevoegdheden van de politie</vt:lpstr>
      <vt:lpstr>Politie en de rechter- commissaris</vt:lpstr>
      <vt:lpstr>Boa’s</vt:lpstr>
      <vt:lpstr>Grenzen aan de bevoegdheden van de politie</vt:lpstr>
      <vt:lpstr>H6.2: de officier van justitie</vt:lpstr>
      <vt:lpstr>De rol van de officier van justitie in het strafproces</vt:lpstr>
      <vt:lpstr>Het opsporingsonderzoek</vt:lpstr>
      <vt:lpstr>Wel of niet naar de rechter?</vt:lpstr>
      <vt:lpstr>Seponeren</vt:lpstr>
      <vt:lpstr>Voorwaardelijk seponeren</vt:lpstr>
      <vt:lpstr>Schikken, ook wel ‘transactievoorstel’ </vt:lpstr>
      <vt:lpstr>Extra optie: strafbeschikking</vt:lpstr>
      <vt:lpstr>Vervolgen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H6: Van politie naar officier</dc:title>
  <dc:creator>Fluitsma, D.W.P.M. (Daniel)</dc:creator>
  <cp:lastModifiedBy>Fluitsma, D.W.P.M. (Daniel)</cp:lastModifiedBy>
  <cp:revision>1</cp:revision>
  <dcterms:created xsi:type="dcterms:W3CDTF">2023-01-17T09:39:11Z</dcterms:created>
  <dcterms:modified xsi:type="dcterms:W3CDTF">2023-01-17T12:48:54Z</dcterms:modified>
</cp:coreProperties>
</file>